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3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3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5"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6" name="PlaceHolder 1"/>
          <p:cNvSpPr>
            <a:spLocks noGrp="1"/>
          </p:cNvSpPr>
          <p:nvPr>
            <p:ph type="subTitle"/>
          </p:nvPr>
        </p:nvSpPr>
        <p:spPr>
          <a:xfrm>
            <a:off x="490320" y="4825080"/>
            <a:ext cx="6226920" cy="10287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4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4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4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5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5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4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4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4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90320" y="4825080"/>
            <a:ext cx="6226920" cy="10287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5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5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6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7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8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8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9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90320" y="4825080"/>
            <a:ext cx="6226920" cy="10287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0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0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1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1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2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2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90320" y="4825080"/>
            <a:ext cx="6226920" cy="10287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3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3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4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4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5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6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6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7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490320" y="4825080"/>
            <a:ext cx="6226920" cy="10287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7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8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8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8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9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90320" y="4825080"/>
            <a:ext cx="6226920" cy="10287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9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0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1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1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490320" y="4825080"/>
            <a:ext cx="6226920" cy="10287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1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2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2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2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3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3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4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4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5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5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490320" y="4825080"/>
            <a:ext cx="6226920" cy="10287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5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5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6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6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6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6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7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7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8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8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7"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8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9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9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9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4"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5" name="PlaceHolder 1"/>
          <p:cNvSpPr>
            <a:spLocks noGrp="1"/>
          </p:cNvSpPr>
          <p:nvPr>
            <p:ph type="subTitle"/>
          </p:nvPr>
        </p:nvSpPr>
        <p:spPr>
          <a:xfrm>
            <a:off x="490320" y="4825080"/>
            <a:ext cx="6226920" cy="10287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29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9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0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0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0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0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1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2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2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2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8"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29"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490320" y="488160"/>
            <a:ext cx="6226920" cy="4090320"/>
          </a:xfrm>
          <a:prstGeom prst="rect">
            <a:avLst/>
          </a:prstGeom>
        </p:spPr>
        <p:txBody>
          <a:bodyPr lIns="0" rIns="0" tIns="0" bIns="0" anchor="ctr"/>
          <a:p>
            <a:endParaRPr b="0" lang="en-US" sz="1400" spc="-1" strike="noStrike">
              <a:solidFill>
                <a:srgbClr val="000000"/>
              </a:solidFill>
              <a:latin typeface="Arial"/>
            </a:endParaRPr>
          </a:p>
        </p:txBody>
      </p:sp>
      <p:sp>
        <p:nvSpPr>
          <p:cNvPr id="33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0" name="CustomShape 1"/>
          <p:cNvSpPr/>
          <p:nvPr/>
        </p:nvSpPr>
        <p:spPr>
          <a:xfrm flipH="1">
            <a:off x="8246520" y="4245840"/>
            <a:ext cx="897120" cy="897120"/>
          </a:xfrm>
          <a:prstGeom prst="rtTriangle">
            <a:avLst/>
          </a:prstGeom>
          <a:solidFill>
            <a:schemeClr val="lt1"/>
          </a:solidFill>
          <a:ln>
            <a:noFill/>
          </a:ln>
        </p:spPr>
        <p:style>
          <a:lnRef idx="0"/>
          <a:fillRef idx="0"/>
          <a:effectRef idx="0"/>
          <a:fontRef idx="minor"/>
        </p:style>
      </p:sp>
      <p:sp>
        <p:nvSpPr>
          <p:cNvPr id="1" name="CustomShape 2"/>
          <p:cNvSpPr/>
          <p:nvPr/>
        </p:nvSpPr>
        <p:spPr>
          <a:xfrm flipH="1">
            <a:off x="8246520" y="4245840"/>
            <a:ext cx="897120" cy="897120"/>
          </a:xfrm>
          <a:prstGeom prst="round1Rect">
            <a:avLst>
              <a:gd name="adj" fmla="val 16667"/>
            </a:avLst>
          </a:prstGeom>
          <a:solidFill>
            <a:schemeClr val="lt1">
              <a:alpha val="68080"/>
            </a:schemeClr>
          </a:solidFill>
          <a:ln>
            <a:noFill/>
          </a:ln>
        </p:spPr>
        <p:style>
          <a:lnRef idx="0"/>
          <a:fillRef idx="0"/>
          <a:effectRef idx="0"/>
          <a:fontRef idx="minor"/>
        </p:style>
      </p:sp>
      <p:sp>
        <p:nvSpPr>
          <p:cNvPr id="2" name="PlaceHolder 3"/>
          <p:cNvSpPr>
            <a:spLocks noGrp="1"/>
          </p:cNvSpPr>
          <p:nvPr>
            <p:ph type="title"/>
          </p:nvPr>
        </p:nvSpPr>
        <p:spPr>
          <a:xfrm>
            <a:off x="390600" y="1819440"/>
            <a:ext cx="8221680" cy="933120"/>
          </a:xfrm>
          <a:prstGeom prst="rect">
            <a:avLst/>
          </a:prstGeom>
        </p:spPr>
        <p:txBody>
          <a:bodyPr tIns="91440" bIns="91440" anchor="b"/>
          <a:p>
            <a:r>
              <a:rPr b="0" lang="en-US" sz="4800" spc="-1" strike="noStrike">
                <a:solidFill>
                  <a:srgbClr val="000000"/>
                </a:solidFill>
                <a:latin typeface="Arial"/>
              </a:rPr>
              <a:t>Cl</a:t>
            </a:r>
            <a:r>
              <a:rPr b="0" lang="en-US" sz="4800" spc="-1" strike="noStrike">
                <a:solidFill>
                  <a:srgbClr val="000000"/>
                </a:solidFill>
                <a:latin typeface="Arial"/>
              </a:rPr>
              <a:t>ic</a:t>
            </a:r>
            <a:r>
              <a:rPr b="0" lang="en-US" sz="4800" spc="-1" strike="noStrike">
                <a:solidFill>
                  <a:srgbClr val="000000"/>
                </a:solidFill>
                <a:latin typeface="Arial"/>
              </a:rPr>
              <a:t>k </a:t>
            </a:r>
            <a:r>
              <a:rPr b="0" lang="en-US" sz="4800" spc="-1" strike="noStrike">
                <a:solidFill>
                  <a:srgbClr val="000000"/>
                </a:solidFill>
                <a:latin typeface="Arial"/>
              </a:rPr>
              <a:t>to </a:t>
            </a:r>
            <a:r>
              <a:rPr b="0" lang="en-US" sz="4800" spc="-1" strike="noStrike">
                <a:solidFill>
                  <a:srgbClr val="000000"/>
                </a:solidFill>
                <a:latin typeface="Arial"/>
              </a:rPr>
              <a:t>e</a:t>
            </a:r>
            <a:r>
              <a:rPr b="0" lang="en-US" sz="4800" spc="-1" strike="noStrike">
                <a:solidFill>
                  <a:srgbClr val="000000"/>
                </a:solidFill>
                <a:latin typeface="Arial"/>
              </a:rPr>
              <a:t>di</a:t>
            </a:r>
            <a:r>
              <a:rPr b="0" lang="en-US" sz="4800" spc="-1" strike="noStrike">
                <a:solidFill>
                  <a:srgbClr val="000000"/>
                </a:solidFill>
                <a:latin typeface="Arial"/>
              </a:rPr>
              <a:t>t </a:t>
            </a:r>
            <a:r>
              <a:rPr b="0" lang="en-US" sz="4800" spc="-1" strike="noStrike">
                <a:solidFill>
                  <a:srgbClr val="000000"/>
                </a:solidFill>
                <a:latin typeface="Arial"/>
              </a:rPr>
              <a:t>th</a:t>
            </a:r>
            <a:r>
              <a:rPr b="0" lang="en-US" sz="4800" spc="-1" strike="noStrike">
                <a:solidFill>
                  <a:srgbClr val="000000"/>
                </a:solidFill>
                <a:latin typeface="Arial"/>
              </a:rPr>
              <a:t>e </a:t>
            </a:r>
            <a:r>
              <a:rPr b="0" lang="en-US" sz="4800" spc="-1" strike="noStrike">
                <a:solidFill>
                  <a:srgbClr val="000000"/>
                </a:solidFill>
                <a:latin typeface="Arial"/>
              </a:rPr>
              <a:t>titl</a:t>
            </a:r>
            <a:r>
              <a:rPr b="0" lang="en-US" sz="4800" spc="-1" strike="noStrike">
                <a:solidFill>
                  <a:srgbClr val="000000"/>
                </a:solidFill>
                <a:latin typeface="Arial"/>
              </a:rPr>
              <a:t>e </a:t>
            </a:r>
            <a:r>
              <a:rPr b="0" lang="en-US" sz="4800" spc="-1" strike="noStrike">
                <a:solidFill>
                  <a:srgbClr val="000000"/>
                </a:solidFill>
                <a:latin typeface="Arial"/>
              </a:rPr>
              <a:t>te</a:t>
            </a:r>
            <a:r>
              <a:rPr b="0" lang="en-US" sz="4800" spc="-1" strike="noStrike">
                <a:solidFill>
                  <a:srgbClr val="000000"/>
                </a:solidFill>
                <a:latin typeface="Arial"/>
              </a:rPr>
              <a:t>xt </a:t>
            </a:r>
            <a:r>
              <a:rPr b="0" lang="en-US" sz="4800" spc="-1" strike="noStrike">
                <a:solidFill>
                  <a:srgbClr val="000000"/>
                </a:solidFill>
                <a:latin typeface="Arial"/>
              </a:rPr>
              <a:t>fo</a:t>
            </a:r>
            <a:r>
              <a:rPr b="0" lang="en-US" sz="4800" spc="-1" strike="noStrike">
                <a:solidFill>
                  <a:srgbClr val="000000"/>
                </a:solidFill>
                <a:latin typeface="Arial"/>
              </a:rPr>
              <a:t>r</a:t>
            </a:r>
            <a:r>
              <a:rPr b="0" lang="en-US" sz="4800" spc="-1" strike="noStrike">
                <a:solidFill>
                  <a:srgbClr val="000000"/>
                </a:solidFill>
                <a:latin typeface="Arial"/>
              </a:rPr>
              <a:t>m</a:t>
            </a:r>
            <a:r>
              <a:rPr b="0" lang="en-US" sz="4800" spc="-1" strike="noStrike">
                <a:solidFill>
                  <a:srgbClr val="000000"/>
                </a:solidFill>
                <a:latin typeface="Arial"/>
              </a:rPr>
              <a:t>at</a:t>
            </a:r>
            <a:endParaRPr b="0" lang="en-US" sz="4800" spc="-1" strike="noStrike">
              <a:solidFill>
                <a:srgbClr val="000000"/>
              </a:solidFill>
              <a:latin typeface="Arial"/>
            </a:endParaRPr>
          </a:p>
        </p:txBody>
      </p:sp>
      <p:sp>
        <p:nvSpPr>
          <p:cNvPr id="3" name="PlaceHolder 4"/>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1332AA24-10B4-414D-8C52-4C507DC0C2B6}" type="slidenum">
              <a:rPr b="0" lang="en-US" sz="1000" spc="-1" strike="noStrike">
                <a:solidFill>
                  <a:srgbClr val="737373"/>
                </a:solidFill>
                <a:latin typeface="Roboto"/>
                <a:ea typeface="Roboto"/>
              </a:rPr>
              <a:t>&lt;number&gt;</a:t>
            </a:fld>
            <a:endParaRPr b="0" lang="en-US" sz="1000" spc="-1" strike="noStrike">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a:t>
            </a:r>
            <a:r>
              <a:rPr b="0" lang="en-US" sz="2000" spc="-1" strike="noStrike">
                <a:solidFill>
                  <a:srgbClr val="000000"/>
                </a:solidFill>
                <a:latin typeface="Arial"/>
              </a:rPr>
              <a:t>th </a:t>
            </a:r>
            <a:r>
              <a:rPr b="0" lang="en-US" sz="2000" spc="-1" strike="noStrike">
                <a:solidFill>
                  <a:srgbClr val="000000"/>
                </a:solidFill>
                <a:latin typeface="Arial"/>
              </a:rPr>
              <a:t>Outlin</a:t>
            </a:r>
            <a:r>
              <a:rPr b="0" lang="en-US" sz="2000" spc="-1" strike="noStrike">
                <a:solidFill>
                  <a:srgbClr val="000000"/>
                </a:solidFill>
                <a:latin typeface="Arial"/>
              </a:rPr>
              <a:t>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90320" y="488160"/>
            <a:ext cx="6226920" cy="4090320"/>
          </a:xfrm>
          <a:prstGeom prst="rect">
            <a:avLst/>
          </a:prstGeom>
        </p:spPr>
        <p:txBody>
          <a:bodyPr tIns="91440" bIns="91440" anchor="ctr"/>
          <a:p>
            <a:r>
              <a:rPr b="0" lang="en-US" sz="6000" spc="-1" strike="noStrike">
                <a:solidFill>
                  <a:srgbClr val="000000"/>
                </a:solidFill>
                <a:latin typeface="Arial"/>
              </a:rPr>
              <a:t>C</a:t>
            </a:r>
            <a:r>
              <a:rPr b="0" lang="en-US" sz="6000" spc="-1" strike="noStrike">
                <a:solidFill>
                  <a:srgbClr val="000000"/>
                </a:solidFill>
                <a:latin typeface="Arial"/>
              </a:rPr>
              <a:t>l</a:t>
            </a:r>
            <a:r>
              <a:rPr b="0" lang="en-US" sz="6000" spc="-1" strike="noStrike">
                <a:solidFill>
                  <a:srgbClr val="000000"/>
                </a:solidFill>
                <a:latin typeface="Arial"/>
              </a:rPr>
              <a:t>i</a:t>
            </a:r>
            <a:r>
              <a:rPr b="0" lang="en-US" sz="6000" spc="-1" strike="noStrike">
                <a:solidFill>
                  <a:srgbClr val="000000"/>
                </a:solidFill>
                <a:latin typeface="Arial"/>
              </a:rPr>
              <a:t>c</a:t>
            </a:r>
            <a:r>
              <a:rPr b="0" lang="en-US" sz="6000" spc="-1" strike="noStrike">
                <a:solidFill>
                  <a:srgbClr val="000000"/>
                </a:solidFill>
                <a:latin typeface="Arial"/>
              </a:rPr>
              <a:t>k</a:t>
            </a:r>
            <a:r>
              <a:rPr b="0" lang="en-US" sz="6000" spc="-1" strike="noStrike">
                <a:solidFill>
                  <a:srgbClr val="000000"/>
                </a:solidFill>
                <a:latin typeface="Arial"/>
              </a:rPr>
              <a:t> </a:t>
            </a:r>
            <a:r>
              <a:rPr b="0" lang="en-US" sz="6000" spc="-1" strike="noStrike">
                <a:solidFill>
                  <a:srgbClr val="000000"/>
                </a:solidFill>
                <a:latin typeface="Arial"/>
              </a:rPr>
              <a:t>t</a:t>
            </a:r>
            <a:r>
              <a:rPr b="0" lang="en-US" sz="6000" spc="-1" strike="noStrike">
                <a:solidFill>
                  <a:srgbClr val="000000"/>
                </a:solidFill>
                <a:latin typeface="Arial"/>
              </a:rPr>
              <a:t>o</a:t>
            </a:r>
            <a:r>
              <a:rPr b="0" lang="en-US" sz="6000" spc="-1" strike="noStrike">
                <a:solidFill>
                  <a:srgbClr val="000000"/>
                </a:solidFill>
                <a:latin typeface="Arial"/>
              </a:rPr>
              <a:t> </a:t>
            </a:r>
            <a:r>
              <a:rPr b="0" lang="en-US" sz="6000" spc="-1" strike="noStrike">
                <a:solidFill>
                  <a:srgbClr val="000000"/>
                </a:solidFill>
                <a:latin typeface="Arial"/>
              </a:rPr>
              <a:t>e</a:t>
            </a:r>
            <a:r>
              <a:rPr b="0" lang="en-US" sz="6000" spc="-1" strike="noStrike">
                <a:solidFill>
                  <a:srgbClr val="000000"/>
                </a:solidFill>
                <a:latin typeface="Arial"/>
              </a:rPr>
              <a:t>d</a:t>
            </a:r>
            <a:r>
              <a:rPr b="0" lang="en-US" sz="6000" spc="-1" strike="noStrike">
                <a:solidFill>
                  <a:srgbClr val="000000"/>
                </a:solidFill>
                <a:latin typeface="Arial"/>
              </a:rPr>
              <a:t>i</a:t>
            </a:r>
            <a:r>
              <a:rPr b="0" lang="en-US" sz="6000" spc="-1" strike="noStrike">
                <a:solidFill>
                  <a:srgbClr val="000000"/>
                </a:solidFill>
                <a:latin typeface="Arial"/>
              </a:rPr>
              <a:t>t</a:t>
            </a:r>
            <a:r>
              <a:rPr b="0" lang="en-US" sz="6000" spc="-1" strike="noStrike">
                <a:solidFill>
                  <a:srgbClr val="000000"/>
                </a:solidFill>
                <a:latin typeface="Arial"/>
              </a:rPr>
              <a:t> </a:t>
            </a:r>
            <a:r>
              <a:rPr b="0" lang="en-US" sz="6000" spc="-1" strike="noStrike">
                <a:solidFill>
                  <a:srgbClr val="000000"/>
                </a:solidFill>
                <a:latin typeface="Arial"/>
              </a:rPr>
              <a:t>t</a:t>
            </a:r>
            <a:r>
              <a:rPr b="0" lang="en-US" sz="6000" spc="-1" strike="noStrike">
                <a:solidFill>
                  <a:srgbClr val="000000"/>
                </a:solidFill>
                <a:latin typeface="Arial"/>
              </a:rPr>
              <a:t>h</a:t>
            </a:r>
            <a:r>
              <a:rPr b="0" lang="en-US" sz="6000" spc="-1" strike="noStrike">
                <a:solidFill>
                  <a:srgbClr val="000000"/>
                </a:solidFill>
                <a:latin typeface="Arial"/>
              </a:rPr>
              <a:t>e</a:t>
            </a:r>
            <a:r>
              <a:rPr b="0" lang="en-US" sz="6000" spc="-1" strike="noStrike">
                <a:solidFill>
                  <a:srgbClr val="000000"/>
                </a:solidFill>
                <a:latin typeface="Arial"/>
              </a:rPr>
              <a:t> </a:t>
            </a:r>
            <a:r>
              <a:rPr b="0" lang="en-US" sz="6000" spc="-1" strike="noStrike">
                <a:solidFill>
                  <a:srgbClr val="000000"/>
                </a:solidFill>
                <a:latin typeface="Arial"/>
              </a:rPr>
              <a:t>t</a:t>
            </a:r>
            <a:r>
              <a:rPr b="0" lang="en-US" sz="6000" spc="-1" strike="noStrike">
                <a:solidFill>
                  <a:srgbClr val="000000"/>
                </a:solidFill>
                <a:latin typeface="Arial"/>
              </a:rPr>
              <a:t>i</a:t>
            </a:r>
            <a:r>
              <a:rPr b="0" lang="en-US" sz="6000" spc="-1" strike="noStrike">
                <a:solidFill>
                  <a:srgbClr val="000000"/>
                </a:solidFill>
                <a:latin typeface="Arial"/>
              </a:rPr>
              <a:t>t</a:t>
            </a:r>
            <a:r>
              <a:rPr b="0" lang="en-US" sz="6000" spc="-1" strike="noStrike">
                <a:solidFill>
                  <a:srgbClr val="000000"/>
                </a:solidFill>
                <a:latin typeface="Arial"/>
              </a:rPr>
              <a:t>l</a:t>
            </a:r>
            <a:r>
              <a:rPr b="0" lang="en-US" sz="6000" spc="-1" strike="noStrike">
                <a:solidFill>
                  <a:srgbClr val="000000"/>
                </a:solidFill>
                <a:latin typeface="Arial"/>
              </a:rPr>
              <a:t>e</a:t>
            </a:r>
            <a:r>
              <a:rPr b="0" lang="en-US" sz="6000" spc="-1" strike="noStrike">
                <a:solidFill>
                  <a:srgbClr val="000000"/>
                </a:solidFill>
                <a:latin typeface="Arial"/>
              </a:rPr>
              <a:t> </a:t>
            </a:r>
            <a:r>
              <a:rPr b="0" lang="en-US" sz="6000" spc="-1" strike="noStrike">
                <a:solidFill>
                  <a:srgbClr val="000000"/>
                </a:solidFill>
                <a:latin typeface="Arial"/>
              </a:rPr>
              <a:t>t</a:t>
            </a:r>
            <a:r>
              <a:rPr b="0" lang="en-US" sz="6000" spc="-1" strike="noStrike">
                <a:solidFill>
                  <a:srgbClr val="000000"/>
                </a:solidFill>
                <a:latin typeface="Arial"/>
              </a:rPr>
              <a:t>e</a:t>
            </a:r>
            <a:r>
              <a:rPr b="0" lang="en-US" sz="6000" spc="-1" strike="noStrike">
                <a:solidFill>
                  <a:srgbClr val="000000"/>
                </a:solidFill>
                <a:latin typeface="Arial"/>
              </a:rPr>
              <a:t>x</a:t>
            </a:r>
            <a:r>
              <a:rPr b="0" lang="en-US" sz="6000" spc="-1" strike="noStrike">
                <a:solidFill>
                  <a:srgbClr val="000000"/>
                </a:solidFill>
                <a:latin typeface="Arial"/>
              </a:rPr>
              <a:t>t</a:t>
            </a:r>
            <a:r>
              <a:rPr b="0" lang="en-US" sz="6000" spc="-1" strike="noStrike">
                <a:solidFill>
                  <a:srgbClr val="000000"/>
                </a:solidFill>
                <a:latin typeface="Arial"/>
              </a:rPr>
              <a:t> </a:t>
            </a:r>
            <a:r>
              <a:rPr b="0" lang="en-US" sz="6000" spc="-1" strike="noStrike">
                <a:solidFill>
                  <a:srgbClr val="000000"/>
                </a:solidFill>
                <a:latin typeface="Arial"/>
              </a:rPr>
              <a:t>f</a:t>
            </a:r>
            <a:r>
              <a:rPr b="0" lang="en-US" sz="6000" spc="-1" strike="noStrike">
                <a:solidFill>
                  <a:srgbClr val="000000"/>
                </a:solidFill>
                <a:latin typeface="Arial"/>
              </a:rPr>
              <a:t>o</a:t>
            </a:r>
            <a:r>
              <a:rPr b="0" lang="en-US" sz="6000" spc="-1" strike="noStrike">
                <a:solidFill>
                  <a:srgbClr val="000000"/>
                </a:solidFill>
                <a:latin typeface="Arial"/>
              </a:rPr>
              <a:t>r</a:t>
            </a:r>
            <a:r>
              <a:rPr b="0" lang="en-US" sz="6000" spc="-1" strike="noStrike">
                <a:solidFill>
                  <a:srgbClr val="000000"/>
                </a:solidFill>
                <a:latin typeface="Arial"/>
              </a:rPr>
              <a:t>m</a:t>
            </a:r>
            <a:r>
              <a:rPr b="0" lang="en-US" sz="6000" spc="-1" strike="noStrike">
                <a:solidFill>
                  <a:srgbClr val="000000"/>
                </a:solidFill>
                <a:latin typeface="Arial"/>
              </a:rPr>
              <a:t>a</a:t>
            </a:r>
            <a:r>
              <a:rPr b="0" lang="en-US" sz="6000" spc="-1" strike="noStrike">
                <a:solidFill>
                  <a:srgbClr val="000000"/>
                </a:solidFill>
                <a:latin typeface="Arial"/>
              </a:rPr>
              <a:t>t</a:t>
            </a:r>
            <a:endParaRPr b="0" lang="en-US" sz="6000" spc="-1" strike="noStrike">
              <a:solidFill>
                <a:srgbClr val="000000"/>
              </a:solidFill>
              <a:latin typeface="Arial"/>
            </a:endParaRPr>
          </a:p>
        </p:txBody>
      </p:sp>
      <p:sp>
        <p:nvSpPr>
          <p:cNvPr id="42" name="PlaceHolder 2"/>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1D347C0D-6053-4BA1-9E3C-8773442282A0}" type="slidenum">
              <a:rPr b="0" lang="en-US" sz="1000" spc="-1" strike="noStrike">
                <a:solidFill>
                  <a:srgbClr val="ffffff"/>
                </a:solidFill>
                <a:latin typeface="Roboto"/>
                <a:ea typeface="Roboto"/>
              </a:rPr>
              <a:t>1</a:t>
            </a:fld>
            <a:endParaRPr b="0" lang="en-US" sz="1000" spc="-1" strike="noStrike">
              <a:latin typeface="Times New Roman"/>
            </a:endParaRPr>
          </a:p>
        </p:txBody>
      </p:sp>
      <p:sp>
        <p:nvSpPr>
          <p:cNvPr id="43"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80" name="CustomShape 1"/>
          <p:cNvSpPr/>
          <p:nvPr/>
        </p:nvSpPr>
        <p:spPr>
          <a:xfrm flipH="1" rot="10800000">
            <a:off x="9143280" y="5143680"/>
            <a:ext cx="9143640" cy="3457080"/>
          </a:xfrm>
          <a:prstGeom prst="rect">
            <a:avLst/>
          </a:prstGeom>
          <a:solidFill>
            <a:schemeClr val="accent4"/>
          </a:solidFill>
          <a:ln>
            <a:noFill/>
          </a:ln>
        </p:spPr>
        <p:style>
          <a:lnRef idx="0"/>
          <a:fillRef idx="0"/>
          <a:effectRef idx="0"/>
          <a:fontRef idx="minor"/>
        </p:style>
      </p:sp>
      <p:sp>
        <p:nvSpPr>
          <p:cNvPr id="81" name="CustomShape 2"/>
          <p:cNvSpPr/>
          <p:nvPr/>
        </p:nvSpPr>
        <p:spPr>
          <a:xfrm>
            <a:off x="0" y="1685880"/>
            <a:ext cx="9143640" cy="108360"/>
          </a:xfrm>
          <a:prstGeom prst="rect">
            <a:avLst/>
          </a:prstGeom>
          <a:gradFill rotWithShape="0">
            <a:gsLst>
              <a:gs pos="0">
                <a:srgbClr val="f9f9f9"/>
              </a:gs>
              <a:gs pos="36000">
                <a:srgbClr val="f9f9f9"/>
              </a:gs>
              <a:gs pos="80000">
                <a:srgbClr val="dedede"/>
              </a:gs>
              <a:gs pos="100000">
                <a:srgbClr val="999999"/>
              </a:gs>
            </a:gsLst>
            <a:lin ang="16200000"/>
          </a:gradFill>
          <a:ln>
            <a:noFill/>
          </a:ln>
        </p:spPr>
        <p:style>
          <a:lnRef idx="0"/>
          <a:fillRef idx="0"/>
          <a:effectRef idx="0"/>
          <a:fontRef idx="minor"/>
        </p:style>
      </p:sp>
      <p:sp>
        <p:nvSpPr>
          <p:cNvPr id="82" name="PlaceHolder 3"/>
          <p:cNvSpPr>
            <a:spLocks noGrp="1"/>
          </p:cNvSpPr>
          <p:nvPr>
            <p:ph type="title"/>
          </p:nvPr>
        </p:nvSpPr>
        <p:spPr>
          <a:xfrm>
            <a:off x="471960" y="738720"/>
            <a:ext cx="8221680" cy="767520"/>
          </a:xfrm>
          <a:prstGeom prst="rect">
            <a:avLst/>
          </a:prstGeom>
        </p:spPr>
        <p:txBody>
          <a:bodyPr tIns="91440" bIns="91440" anchor="b"/>
          <a:p>
            <a:r>
              <a:rPr b="0" lang="en-US" sz="3200" spc="-1" strike="noStrike">
                <a:solidFill>
                  <a:srgbClr val="000000"/>
                </a:solidFill>
                <a:latin typeface="Arial"/>
              </a:rPr>
              <a:t>Click to edit the title text format</a:t>
            </a:r>
            <a:endParaRPr b="0" lang="en-US" sz="3200" spc="-1" strike="noStrike">
              <a:solidFill>
                <a:srgbClr val="000000"/>
              </a:solidFill>
              <a:latin typeface="Arial"/>
            </a:endParaRPr>
          </a:p>
        </p:txBody>
      </p:sp>
      <p:sp>
        <p:nvSpPr>
          <p:cNvPr id="83" name="PlaceHolder 4"/>
          <p:cNvSpPr>
            <a:spLocks noGrp="1"/>
          </p:cNvSpPr>
          <p:nvPr>
            <p:ph type="body"/>
          </p:nvPr>
        </p:nvSpPr>
        <p:spPr>
          <a:xfrm>
            <a:off x="471960" y="1919160"/>
            <a:ext cx="3999600" cy="2709720"/>
          </a:xfrm>
          <a:prstGeom prst="rect">
            <a:avLst/>
          </a:prstGeom>
        </p:spPr>
        <p:txBody>
          <a:bodyPr tIns="91440" bIns="91440"/>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84" name="PlaceHolder 5"/>
          <p:cNvSpPr>
            <a:spLocks noGrp="1"/>
          </p:cNvSpPr>
          <p:nvPr>
            <p:ph type="body"/>
          </p:nvPr>
        </p:nvSpPr>
        <p:spPr>
          <a:xfrm>
            <a:off x="4694400" y="1919160"/>
            <a:ext cx="3999600" cy="2709720"/>
          </a:xfrm>
          <a:prstGeom prst="rect">
            <a:avLst/>
          </a:prstGeom>
        </p:spPr>
        <p:txBody>
          <a:bodyPr tIns="91440" bIns="91440"/>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85" name="PlaceHolder 6"/>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E88AFAC6-41E7-4D2E-8856-98CCBBDA9FA4}" type="slidenum">
              <a:rPr b="0" lang="en-US" sz="1000" spc="-1" strike="noStrike">
                <a:solidFill>
                  <a:srgbClr val="737373"/>
                </a:solidFill>
                <a:latin typeface="Roboto"/>
                <a:ea typeface="Roboto"/>
              </a:rPr>
              <a:t>1</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122" name="PlaceHolder 1"/>
          <p:cNvSpPr>
            <a:spLocks noGrp="1"/>
          </p:cNvSpPr>
          <p:nvPr>
            <p:ph type="title"/>
          </p:nvPr>
        </p:nvSpPr>
        <p:spPr>
          <a:xfrm>
            <a:off x="460800" y="2065320"/>
            <a:ext cx="8221680" cy="1012320"/>
          </a:xfrm>
          <a:prstGeom prst="rect">
            <a:avLst/>
          </a:prstGeom>
        </p:spPr>
        <p:txBody>
          <a:bodyPr tIns="91440" bIns="91440" anchor="ctr"/>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123" name="PlaceHolder 2"/>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C03783A8-DAE6-450B-8AC9-2BD5A9DA44B8}" type="slidenum">
              <a:rPr b="0" lang="en-US" sz="1000" spc="-1" strike="noStrike">
                <a:solidFill>
                  <a:srgbClr val="ffffff"/>
                </a:solidFill>
                <a:latin typeface="Roboto"/>
                <a:ea typeface="Roboto"/>
              </a:rPr>
              <a:t>1</a:t>
            </a:fld>
            <a:endParaRPr b="0" lang="en-US" sz="1000" spc="-1" strike="noStrike">
              <a:latin typeface="Times New Roman"/>
            </a:endParaRPr>
          </a:p>
        </p:txBody>
      </p:sp>
      <p:sp>
        <p:nvSpPr>
          <p:cNvPr id="124"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161" name="CustomShape 1"/>
          <p:cNvSpPr/>
          <p:nvPr/>
        </p:nvSpPr>
        <p:spPr>
          <a:xfrm flipH="1" rot="10800000">
            <a:off x="9143280" y="5143680"/>
            <a:ext cx="9143640" cy="4486680"/>
          </a:xfrm>
          <a:prstGeom prst="rect">
            <a:avLst/>
          </a:prstGeom>
          <a:solidFill>
            <a:schemeClr val="accent4"/>
          </a:solidFill>
          <a:ln>
            <a:noFill/>
          </a:ln>
        </p:spPr>
        <p:style>
          <a:lnRef idx="0"/>
          <a:fillRef idx="0"/>
          <a:effectRef idx="0"/>
          <a:fontRef idx="minor"/>
        </p:style>
      </p:sp>
      <p:sp>
        <p:nvSpPr>
          <p:cNvPr id="162" name="CustomShape 2"/>
          <p:cNvSpPr/>
          <p:nvPr/>
        </p:nvSpPr>
        <p:spPr>
          <a:xfrm>
            <a:off x="0" y="656280"/>
            <a:ext cx="9143640" cy="108360"/>
          </a:xfrm>
          <a:prstGeom prst="rect">
            <a:avLst/>
          </a:prstGeom>
          <a:gradFill rotWithShape="0">
            <a:gsLst>
              <a:gs pos="0">
                <a:srgbClr val="f9f9f9"/>
              </a:gs>
              <a:gs pos="36000">
                <a:srgbClr val="f9f9f9"/>
              </a:gs>
              <a:gs pos="80000">
                <a:srgbClr val="dedede"/>
              </a:gs>
              <a:gs pos="100000">
                <a:srgbClr val="999999"/>
              </a:gs>
            </a:gsLst>
            <a:lin ang="16200000"/>
          </a:gradFill>
          <a:ln>
            <a:noFill/>
          </a:ln>
        </p:spPr>
        <p:style>
          <a:lnRef idx="0"/>
          <a:fillRef idx="0"/>
          <a:effectRef idx="0"/>
          <a:fontRef idx="minor"/>
        </p:style>
      </p:sp>
      <p:sp>
        <p:nvSpPr>
          <p:cNvPr id="163" name="PlaceHolder 3"/>
          <p:cNvSpPr>
            <a:spLocks noGrp="1"/>
          </p:cNvSpPr>
          <p:nvPr>
            <p:ph type="title"/>
          </p:nvPr>
        </p:nvSpPr>
        <p:spPr>
          <a:xfrm>
            <a:off x="98280" y="16200"/>
            <a:ext cx="8826120" cy="602280"/>
          </a:xfrm>
          <a:prstGeom prst="rect">
            <a:avLst/>
          </a:prstGeom>
        </p:spPr>
        <p:txBody>
          <a:bodyPr tIns="91440" bIns="9144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4" name="PlaceHolder 4"/>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C13626DE-5295-473E-8AFF-DFCAED1207BB}" type="slidenum">
              <a:rPr b="0" lang="en-US" sz="1000" spc="-1" strike="noStrike">
                <a:solidFill>
                  <a:srgbClr val="737373"/>
                </a:solidFill>
                <a:latin typeface="Roboto"/>
                <a:ea typeface="Roboto"/>
              </a:rPr>
              <a:t>1</a:t>
            </a:fld>
            <a:endParaRPr b="0" lang="en-US" sz="1000" spc="-1" strike="noStrike">
              <a:latin typeface="Times New Roman"/>
            </a:endParaRPr>
          </a:p>
        </p:txBody>
      </p:sp>
      <p:sp>
        <p:nvSpPr>
          <p:cNvPr id="165"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202" name="CustomShape 1"/>
          <p:cNvSpPr/>
          <p:nvPr/>
        </p:nvSpPr>
        <p:spPr>
          <a:xfrm flipH="1">
            <a:off x="-720" y="0"/>
            <a:ext cx="4571640" cy="5143320"/>
          </a:xfrm>
          <a:prstGeom prst="rect">
            <a:avLst/>
          </a:prstGeom>
          <a:solidFill>
            <a:schemeClr val="accent4"/>
          </a:solidFill>
          <a:ln>
            <a:noFill/>
          </a:ln>
        </p:spPr>
        <p:style>
          <a:lnRef idx="0"/>
          <a:fillRef idx="0"/>
          <a:effectRef idx="0"/>
          <a:fontRef idx="minor"/>
        </p:style>
      </p:sp>
      <p:sp>
        <p:nvSpPr>
          <p:cNvPr id="203" name="CustomShape 2"/>
          <p:cNvSpPr/>
          <p:nvPr/>
        </p:nvSpPr>
        <p:spPr>
          <a:xfrm rot="5400000">
            <a:off x="1946160" y="2517840"/>
            <a:ext cx="5142600" cy="108360"/>
          </a:xfrm>
          <a:prstGeom prst="rect">
            <a:avLst/>
          </a:prstGeom>
          <a:gradFill rotWithShape="0">
            <a:gsLst>
              <a:gs pos="0">
                <a:srgbClr val="f9f9f9"/>
              </a:gs>
              <a:gs pos="36000">
                <a:srgbClr val="f9f9f9"/>
              </a:gs>
              <a:gs pos="80000">
                <a:srgbClr val="dedede"/>
              </a:gs>
              <a:gs pos="100000">
                <a:srgbClr val="999999"/>
              </a:gs>
            </a:gsLst>
            <a:lin ang="0"/>
          </a:gradFill>
          <a:ln>
            <a:noFill/>
          </a:ln>
        </p:spPr>
        <p:style>
          <a:lnRef idx="0"/>
          <a:fillRef idx="0"/>
          <a:effectRef idx="0"/>
          <a:fontRef idx="minor"/>
        </p:style>
      </p:sp>
      <p:sp>
        <p:nvSpPr>
          <p:cNvPr id="204" name="PlaceHolder 3"/>
          <p:cNvSpPr>
            <a:spLocks noGrp="1"/>
          </p:cNvSpPr>
          <p:nvPr>
            <p:ph type="title"/>
          </p:nvPr>
        </p:nvSpPr>
        <p:spPr>
          <a:xfrm>
            <a:off x="265680" y="1233000"/>
            <a:ext cx="4044960" cy="1482120"/>
          </a:xfrm>
          <a:prstGeom prst="rect">
            <a:avLst/>
          </a:prstGeom>
        </p:spPr>
        <p:txBody>
          <a:bodyPr tIns="91440" bIns="91440" anchor="b"/>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205" name="PlaceHolder 4"/>
          <p:cNvSpPr>
            <a:spLocks noGrp="1"/>
          </p:cNvSpPr>
          <p:nvPr>
            <p:ph type="body"/>
          </p:nvPr>
        </p:nvSpPr>
        <p:spPr>
          <a:xfrm>
            <a:off x="4939560" y="724320"/>
            <a:ext cx="3836520" cy="3694680"/>
          </a:xfrm>
          <a:prstGeom prst="rect">
            <a:avLst/>
          </a:prstGeom>
        </p:spPr>
        <p:txBody>
          <a:bodyPr tIns="91440" bIns="91440" anchor="ct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06" name="PlaceHolder 5"/>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1B4A3D80-BA74-46FD-8111-BE70F894ADD4}" type="slidenum">
              <a:rPr b="0" lang="en-US" sz="1000" spc="-1" strike="noStrike">
                <a:solidFill>
                  <a:srgbClr val="ffffff"/>
                </a:solidFill>
                <a:latin typeface="Roboto"/>
                <a:ea typeface="Roboto"/>
              </a:rPr>
              <a:t>1</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fafa"/>
        </a:solidFill>
      </p:bgPr>
    </p:bg>
    <p:spTree>
      <p:nvGrpSpPr>
        <p:cNvPr id="1" name=""/>
        <p:cNvGrpSpPr/>
        <p:nvPr/>
      </p:nvGrpSpPr>
      <p:grpSpPr>
        <a:xfrm>
          <a:off x="0" y="0"/>
          <a:ext cx="0" cy="0"/>
          <a:chOff x="0" y="0"/>
          <a:chExt cx="0" cy="0"/>
        </a:xfrm>
      </p:grpSpPr>
      <p:sp>
        <p:nvSpPr>
          <p:cNvPr id="243" name="PlaceHolder 1"/>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50879D08-91DB-4232-AA68-902513FE41BD}" type="slidenum">
              <a:rPr b="0" lang="en-US" sz="1000" spc="-1" strike="noStrike">
                <a:solidFill>
                  <a:srgbClr val="737373"/>
                </a:solidFill>
                <a:latin typeface="Roboto"/>
                <a:ea typeface="Roboto"/>
              </a:rPr>
              <a:t>1</a:t>
            </a:fld>
            <a:endParaRPr b="0" lang="en-US" sz="1000" spc="-1" strike="noStrike">
              <a:latin typeface="Times New Roman"/>
            </a:endParaRPr>
          </a:p>
        </p:txBody>
      </p:sp>
      <p:sp>
        <p:nvSpPr>
          <p:cNvPr id="244" name="PlaceHolder 2"/>
          <p:cNvSpPr>
            <a:spLocks noGrp="1"/>
          </p:cNvSpPr>
          <p:nvPr>
            <p:ph type="title"/>
          </p:nvPr>
        </p:nvSpPr>
        <p:spPr>
          <a:xfrm>
            <a:off x="457200" y="205200"/>
            <a:ext cx="8229240" cy="858600"/>
          </a:xfrm>
          <a:prstGeom prst="rect">
            <a:avLst/>
          </a:prstGeom>
        </p:spPr>
        <p:txBody>
          <a:bodyPr lIns="0" rIns="0" tIns="0" bIns="0" anchor="ct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245"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282" name="CustomShape 1"/>
          <p:cNvSpPr/>
          <p:nvPr/>
        </p:nvSpPr>
        <p:spPr>
          <a:xfrm flipH="1" rot="10800000">
            <a:off x="9143280" y="5143680"/>
            <a:ext cx="9143640" cy="3457080"/>
          </a:xfrm>
          <a:prstGeom prst="rect">
            <a:avLst/>
          </a:prstGeom>
          <a:solidFill>
            <a:schemeClr val="accent4"/>
          </a:solidFill>
          <a:ln>
            <a:noFill/>
          </a:ln>
        </p:spPr>
        <p:style>
          <a:lnRef idx="0"/>
          <a:fillRef idx="0"/>
          <a:effectRef idx="0"/>
          <a:fontRef idx="minor"/>
        </p:style>
      </p:sp>
      <p:sp>
        <p:nvSpPr>
          <p:cNvPr id="283" name="CustomShape 2"/>
          <p:cNvSpPr/>
          <p:nvPr/>
        </p:nvSpPr>
        <p:spPr>
          <a:xfrm>
            <a:off x="0" y="1685880"/>
            <a:ext cx="9143640" cy="108360"/>
          </a:xfrm>
          <a:prstGeom prst="rect">
            <a:avLst/>
          </a:prstGeom>
          <a:gradFill rotWithShape="0">
            <a:gsLst>
              <a:gs pos="0">
                <a:srgbClr val="f9f9f9"/>
              </a:gs>
              <a:gs pos="36000">
                <a:srgbClr val="f9f9f9"/>
              </a:gs>
              <a:gs pos="80000">
                <a:srgbClr val="dedede"/>
              </a:gs>
              <a:gs pos="100000">
                <a:srgbClr val="999999"/>
              </a:gs>
            </a:gsLst>
            <a:lin ang="16200000"/>
          </a:gradFill>
          <a:ln>
            <a:noFill/>
          </a:ln>
        </p:spPr>
        <p:style>
          <a:lnRef idx="0"/>
          <a:fillRef idx="0"/>
          <a:effectRef idx="0"/>
          <a:fontRef idx="minor"/>
        </p:style>
      </p:sp>
      <p:sp>
        <p:nvSpPr>
          <p:cNvPr id="284" name="PlaceHolder 3"/>
          <p:cNvSpPr>
            <a:spLocks noGrp="1"/>
          </p:cNvSpPr>
          <p:nvPr>
            <p:ph type="title"/>
          </p:nvPr>
        </p:nvSpPr>
        <p:spPr>
          <a:xfrm>
            <a:off x="471960" y="738720"/>
            <a:ext cx="8221680" cy="767520"/>
          </a:xfrm>
          <a:prstGeom prst="rect">
            <a:avLst/>
          </a:prstGeom>
        </p:spPr>
        <p:txBody>
          <a:bodyPr tIns="91440" bIns="91440" anchor="b"/>
          <a:p>
            <a:r>
              <a:rPr b="0" lang="en-US" sz="3200" spc="-1" strike="noStrike">
                <a:solidFill>
                  <a:srgbClr val="000000"/>
                </a:solidFill>
                <a:latin typeface="Arial"/>
              </a:rPr>
              <a:t>C</a:t>
            </a:r>
            <a:r>
              <a:rPr b="0" lang="en-US" sz="3200" spc="-1" strike="noStrike">
                <a:solidFill>
                  <a:srgbClr val="000000"/>
                </a:solidFill>
                <a:latin typeface="Arial"/>
              </a:rPr>
              <a:t>l</a:t>
            </a:r>
            <a:r>
              <a:rPr b="0" lang="en-US" sz="3200" spc="-1" strike="noStrike">
                <a:solidFill>
                  <a:srgbClr val="000000"/>
                </a:solidFill>
                <a:latin typeface="Arial"/>
              </a:rPr>
              <a:t>i</a:t>
            </a:r>
            <a:r>
              <a:rPr b="0" lang="en-US" sz="3200" spc="-1" strike="noStrike">
                <a:solidFill>
                  <a:srgbClr val="000000"/>
                </a:solidFill>
                <a:latin typeface="Arial"/>
              </a:rPr>
              <a:t>c</a:t>
            </a:r>
            <a:r>
              <a:rPr b="0" lang="en-US" sz="3200" spc="-1" strike="noStrike">
                <a:solidFill>
                  <a:srgbClr val="000000"/>
                </a:solidFill>
                <a:latin typeface="Arial"/>
              </a:rPr>
              <a:t>k</a:t>
            </a:r>
            <a:r>
              <a:rPr b="0" lang="en-US" sz="3200" spc="-1" strike="noStrike">
                <a:solidFill>
                  <a:srgbClr val="000000"/>
                </a:solidFill>
                <a:latin typeface="Arial"/>
              </a:rPr>
              <a:t> </a:t>
            </a:r>
            <a:r>
              <a:rPr b="0" lang="en-US" sz="3200" spc="-1" strike="noStrike">
                <a:solidFill>
                  <a:srgbClr val="000000"/>
                </a:solidFill>
                <a:latin typeface="Arial"/>
              </a:rPr>
              <a:t>t</a:t>
            </a:r>
            <a:r>
              <a:rPr b="0" lang="en-US" sz="3200" spc="-1" strike="noStrike">
                <a:solidFill>
                  <a:srgbClr val="000000"/>
                </a:solidFill>
                <a:latin typeface="Arial"/>
              </a:rPr>
              <a:t>o</a:t>
            </a:r>
            <a:r>
              <a:rPr b="0" lang="en-US" sz="3200" spc="-1" strike="noStrike">
                <a:solidFill>
                  <a:srgbClr val="000000"/>
                </a:solidFill>
                <a:latin typeface="Arial"/>
              </a:rPr>
              <a:t> </a:t>
            </a:r>
            <a:r>
              <a:rPr b="0" lang="en-US" sz="3200" spc="-1" strike="noStrike">
                <a:solidFill>
                  <a:srgbClr val="000000"/>
                </a:solidFill>
                <a:latin typeface="Arial"/>
              </a:rPr>
              <a:t>e</a:t>
            </a:r>
            <a:r>
              <a:rPr b="0" lang="en-US" sz="3200" spc="-1" strike="noStrike">
                <a:solidFill>
                  <a:srgbClr val="000000"/>
                </a:solidFill>
                <a:latin typeface="Arial"/>
              </a:rPr>
              <a:t>d</a:t>
            </a:r>
            <a:r>
              <a:rPr b="0" lang="en-US" sz="3200" spc="-1" strike="noStrike">
                <a:solidFill>
                  <a:srgbClr val="000000"/>
                </a:solidFill>
                <a:latin typeface="Arial"/>
              </a:rPr>
              <a:t>i</a:t>
            </a:r>
            <a:r>
              <a:rPr b="0" lang="en-US" sz="3200" spc="-1" strike="noStrike">
                <a:solidFill>
                  <a:srgbClr val="000000"/>
                </a:solidFill>
                <a:latin typeface="Arial"/>
              </a:rPr>
              <a:t>t</a:t>
            </a:r>
            <a:r>
              <a:rPr b="0" lang="en-US" sz="3200" spc="-1" strike="noStrike">
                <a:solidFill>
                  <a:srgbClr val="000000"/>
                </a:solidFill>
                <a:latin typeface="Arial"/>
              </a:rPr>
              <a:t> </a:t>
            </a:r>
            <a:r>
              <a:rPr b="0" lang="en-US" sz="3200" spc="-1" strike="noStrike">
                <a:solidFill>
                  <a:srgbClr val="000000"/>
                </a:solidFill>
                <a:latin typeface="Arial"/>
              </a:rPr>
              <a:t>t</a:t>
            </a:r>
            <a:r>
              <a:rPr b="0" lang="en-US" sz="3200" spc="-1" strike="noStrike">
                <a:solidFill>
                  <a:srgbClr val="000000"/>
                </a:solidFill>
                <a:latin typeface="Arial"/>
              </a:rPr>
              <a:t>h</a:t>
            </a:r>
            <a:r>
              <a:rPr b="0" lang="en-US" sz="3200" spc="-1" strike="noStrike">
                <a:solidFill>
                  <a:srgbClr val="000000"/>
                </a:solidFill>
                <a:latin typeface="Arial"/>
              </a:rPr>
              <a:t>e</a:t>
            </a:r>
            <a:r>
              <a:rPr b="0" lang="en-US" sz="3200" spc="-1" strike="noStrike">
                <a:solidFill>
                  <a:srgbClr val="000000"/>
                </a:solidFill>
                <a:latin typeface="Arial"/>
              </a:rPr>
              <a:t> </a:t>
            </a:r>
            <a:r>
              <a:rPr b="0" lang="en-US" sz="3200" spc="-1" strike="noStrike">
                <a:solidFill>
                  <a:srgbClr val="000000"/>
                </a:solidFill>
                <a:latin typeface="Arial"/>
              </a:rPr>
              <a:t>t</a:t>
            </a:r>
            <a:r>
              <a:rPr b="0" lang="en-US" sz="3200" spc="-1" strike="noStrike">
                <a:solidFill>
                  <a:srgbClr val="000000"/>
                </a:solidFill>
                <a:latin typeface="Arial"/>
              </a:rPr>
              <a:t>i</a:t>
            </a:r>
            <a:r>
              <a:rPr b="0" lang="en-US" sz="3200" spc="-1" strike="noStrike">
                <a:solidFill>
                  <a:srgbClr val="000000"/>
                </a:solidFill>
                <a:latin typeface="Arial"/>
              </a:rPr>
              <a:t>t</a:t>
            </a:r>
            <a:r>
              <a:rPr b="0" lang="en-US" sz="3200" spc="-1" strike="noStrike">
                <a:solidFill>
                  <a:srgbClr val="000000"/>
                </a:solidFill>
                <a:latin typeface="Arial"/>
              </a:rPr>
              <a:t>l</a:t>
            </a:r>
            <a:r>
              <a:rPr b="0" lang="en-US" sz="3200" spc="-1" strike="noStrike">
                <a:solidFill>
                  <a:srgbClr val="000000"/>
                </a:solidFill>
                <a:latin typeface="Arial"/>
              </a:rPr>
              <a:t>e</a:t>
            </a:r>
            <a:r>
              <a:rPr b="0" lang="en-US" sz="3200" spc="-1" strike="noStrike">
                <a:solidFill>
                  <a:srgbClr val="000000"/>
                </a:solidFill>
                <a:latin typeface="Arial"/>
              </a:rPr>
              <a:t> </a:t>
            </a:r>
            <a:r>
              <a:rPr b="0" lang="en-US" sz="3200" spc="-1" strike="noStrike">
                <a:solidFill>
                  <a:srgbClr val="000000"/>
                </a:solidFill>
                <a:latin typeface="Arial"/>
              </a:rPr>
              <a:t>t</a:t>
            </a:r>
            <a:r>
              <a:rPr b="0" lang="en-US" sz="3200" spc="-1" strike="noStrike">
                <a:solidFill>
                  <a:srgbClr val="000000"/>
                </a:solidFill>
                <a:latin typeface="Arial"/>
              </a:rPr>
              <a:t>e</a:t>
            </a:r>
            <a:r>
              <a:rPr b="0" lang="en-US" sz="3200" spc="-1" strike="noStrike">
                <a:solidFill>
                  <a:srgbClr val="000000"/>
                </a:solidFill>
                <a:latin typeface="Arial"/>
              </a:rPr>
              <a:t>x</a:t>
            </a:r>
            <a:r>
              <a:rPr b="0" lang="en-US" sz="3200" spc="-1" strike="noStrike">
                <a:solidFill>
                  <a:srgbClr val="000000"/>
                </a:solidFill>
                <a:latin typeface="Arial"/>
              </a:rPr>
              <a:t>t</a:t>
            </a:r>
            <a:r>
              <a:rPr b="0" lang="en-US" sz="3200" spc="-1" strike="noStrike">
                <a:solidFill>
                  <a:srgbClr val="000000"/>
                </a:solidFill>
                <a:latin typeface="Arial"/>
              </a:rPr>
              <a:t> </a:t>
            </a:r>
            <a:r>
              <a:rPr b="0" lang="en-US" sz="3200" spc="-1" strike="noStrike">
                <a:solidFill>
                  <a:srgbClr val="000000"/>
                </a:solidFill>
                <a:latin typeface="Arial"/>
              </a:rPr>
              <a:t>f</a:t>
            </a:r>
            <a:r>
              <a:rPr b="0" lang="en-US" sz="3200" spc="-1" strike="noStrike">
                <a:solidFill>
                  <a:srgbClr val="000000"/>
                </a:solidFill>
                <a:latin typeface="Arial"/>
              </a:rPr>
              <a:t>o</a:t>
            </a:r>
            <a:r>
              <a:rPr b="0" lang="en-US" sz="3200" spc="-1" strike="noStrike">
                <a:solidFill>
                  <a:srgbClr val="000000"/>
                </a:solidFill>
                <a:latin typeface="Arial"/>
              </a:rPr>
              <a:t>r</a:t>
            </a:r>
            <a:r>
              <a:rPr b="0" lang="en-US" sz="3200" spc="-1" strike="noStrike">
                <a:solidFill>
                  <a:srgbClr val="000000"/>
                </a:solidFill>
                <a:latin typeface="Arial"/>
              </a:rPr>
              <a:t>m</a:t>
            </a:r>
            <a:r>
              <a:rPr b="0" lang="en-US" sz="3200" spc="-1" strike="noStrike">
                <a:solidFill>
                  <a:srgbClr val="000000"/>
                </a:solidFill>
                <a:latin typeface="Arial"/>
              </a:rPr>
              <a:t>a</a:t>
            </a:r>
            <a:r>
              <a:rPr b="0" lang="en-US" sz="3200" spc="-1" strike="noStrike">
                <a:solidFill>
                  <a:srgbClr val="000000"/>
                </a:solidFill>
                <a:latin typeface="Arial"/>
              </a:rPr>
              <a:t>t</a:t>
            </a:r>
            <a:endParaRPr b="0" lang="en-US" sz="3200" spc="-1" strike="noStrike">
              <a:solidFill>
                <a:srgbClr val="000000"/>
              </a:solidFill>
              <a:latin typeface="Arial"/>
            </a:endParaRPr>
          </a:p>
        </p:txBody>
      </p:sp>
      <p:sp>
        <p:nvSpPr>
          <p:cNvPr id="285" name="PlaceHolder 4"/>
          <p:cNvSpPr>
            <a:spLocks noGrp="1"/>
          </p:cNvSpPr>
          <p:nvPr>
            <p:ph type="body"/>
          </p:nvPr>
        </p:nvSpPr>
        <p:spPr>
          <a:xfrm>
            <a:off x="471960" y="1919160"/>
            <a:ext cx="8221680" cy="2709720"/>
          </a:xfrm>
          <a:prstGeom prst="rect">
            <a:avLst/>
          </a:prstGeom>
        </p:spPr>
        <p:txBody>
          <a:bodyPr tIns="91440" bIns="91440"/>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86" name="PlaceHolder 5"/>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65AA14A1-F17D-4C93-831E-7F9FBD681E74}" type="slidenum">
              <a:rPr b="0" lang="en-US" sz="1000" spc="-1" strike="noStrike">
                <a:solidFill>
                  <a:srgbClr val="737373"/>
                </a:solidFill>
                <a:latin typeface="Roboto"/>
                <a:ea typeface="Roboto"/>
              </a:rPr>
              <a:t>1</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323" name="CustomShape 1"/>
          <p:cNvSpPr/>
          <p:nvPr/>
        </p:nvSpPr>
        <p:spPr>
          <a:xfrm flipH="1" rot="10800000">
            <a:off x="9143280" y="5143680"/>
            <a:ext cx="5866920" cy="5143320"/>
          </a:xfrm>
          <a:prstGeom prst="rect">
            <a:avLst/>
          </a:prstGeom>
          <a:solidFill>
            <a:schemeClr val="accent4"/>
          </a:solidFill>
          <a:ln>
            <a:noFill/>
          </a:ln>
        </p:spPr>
        <p:style>
          <a:lnRef idx="0"/>
          <a:fillRef idx="0"/>
          <a:effectRef idx="0"/>
          <a:fontRef idx="minor"/>
        </p:style>
      </p:sp>
      <p:sp>
        <p:nvSpPr>
          <p:cNvPr id="324" name="CustomShape 2"/>
          <p:cNvSpPr/>
          <p:nvPr/>
        </p:nvSpPr>
        <p:spPr>
          <a:xfrm rot="16200000">
            <a:off x="759240" y="2517840"/>
            <a:ext cx="5143320" cy="108360"/>
          </a:xfrm>
          <a:prstGeom prst="rect">
            <a:avLst/>
          </a:prstGeom>
          <a:gradFill rotWithShape="0">
            <a:gsLst>
              <a:gs pos="0">
                <a:srgbClr val="f9f9f9"/>
              </a:gs>
              <a:gs pos="36000">
                <a:srgbClr val="f9f9f9"/>
              </a:gs>
              <a:gs pos="80000">
                <a:srgbClr val="dedede"/>
              </a:gs>
              <a:gs pos="100000">
                <a:srgbClr val="999999"/>
              </a:gs>
            </a:gsLst>
            <a:lin ang="10800000"/>
          </a:gradFill>
          <a:ln>
            <a:noFill/>
          </a:ln>
        </p:spPr>
        <p:style>
          <a:lnRef idx="0"/>
          <a:fillRef idx="0"/>
          <a:effectRef idx="0"/>
          <a:fontRef idx="minor"/>
        </p:style>
      </p:sp>
      <p:sp>
        <p:nvSpPr>
          <p:cNvPr id="325" name="PlaceHolder 3"/>
          <p:cNvSpPr>
            <a:spLocks noGrp="1"/>
          </p:cNvSpPr>
          <p:nvPr>
            <p:ph type="title"/>
          </p:nvPr>
        </p:nvSpPr>
        <p:spPr>
          <a:xfrm>
            <a:off x="226080" y="357840"/>
            <a:ext cx="2807640" cy="952920"/>
          </a:xfrm>
          <a:prstGeom prst="rect">
            <a:avLst/>
          </a:prstGeom>
        </p:spPr>
        <p:txBody>
          <a:bodyPr tIns="91440" bIns="91440" anchor="b"/>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326" name="PlaceHolder 4"/>
          <p:cNvSpPr>
            <a:spLocks noGrp="1"/>
          </p:cNvSpPr>
          <p:nvPr>
            <p:ph type="body"/>
          </p:nvPr>
        </p:nvSpPr>
        <p:spPr>
          <a:xfrm>
            <a:off x="226080" y="1465920"/>
            <a:ext cx="2807640" cy="3163320"/>
          </a:xfrm>
          <a:prstGeom prst="rect">
            <a:avLst/>
          </a:prstGeom>
        </p:spPr>
        <p:txBody>
          <a:bodyPr tIns="91440" bIns="91440"/>
          <a:p>
            <a:pPr marL="432000" indent="-324000">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327" name="PlaceHolder 5"/>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10062D35-7003-42BF-965B-917D42C43937}" type="slidenum">
              <a:rPr b="0" lang="en-US" sz="1000" spc="-1" strike="noStrike">
                <a:solidFill>
                  <a:srgbClr val="737373"/>
                </a:solidFill>
                <a:latin typeface="Roboto"/>
                <a:ea typeface="Roboto"/>
              </a:rPr>
              <a:t>1</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3.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8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87.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5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Shape 1"/>
          <p:cNvSpPr txBox="1"/>
          <p:nvPr/>
        </p:nvSpPr>
        <p:spPr>
          <a:xfrm>
            <a:off x="390600" y="1819440"/>
            <a:ext cx="8221680" cy="933120"/>
          </a:xfrm>
          <a:prstGeom prst="rect">
            <a:avLst/>
          </a:prstGeom>
          <a:noFill/>
          <a:ln>
            <a:noFill/>
          </a:ln>
        </p:spPr>
        <p:txBody>
          <a:bodyPr tIns="91440" bIns="91440" anchor="b"/>
          <a:p>
            <a:pPr>
              <a:lnSpc>
                <a:spcPct val="100000"/>
              </a:lnSpc>
            </a:pPr>
            <a:r>
              <a:rPr b="1" lang="en-US" sz="5800" spc="-1" strike="noStrike">
                <a:solidFill>
                  <a:srgbClr val="ffffff"/>
                </a:solidFill>
                <a:latin typeface="C059"/>
                <a:ea typeface="Playfair Display"/>
              </a:rPr>
              <a:t>	</a:t>
            </a:r>
            <a:r>
              <a:rPr b="1" lang="en-US" sz="5800" spc="-1" strike="noStrike">
                <a:solidFill>
                  <a:srgbClr val="ffffff"/>
                </a:solidFill>
                <a:latin typeface="C059"/>
                <a:ea typeface="Playfair Display"/>
              </a:rPr>
              <a:t> </a:t>
            </a:r>
            <a:r>
              <a:rPr b="1" lang="en-US" sz="5800" spc="-1" strike="noStrike">
                <a:solidFill>
                  <a:srgbClr val="ffffff"/>
                </a:solidFill>
                <a:latin typeface="C059"/>
                <a:ea typeface="Playfair Display"/>
              </a:rPr>
              <a:t>	</a:t>
            </a:r>
            <a:r>
              <a:rPr b="1" lang="en-US" sz="5800" spc="-1" strike="noStrike">
                <a:solidFill>
                  <a:srgbClr val="ffffff"/>
                </a:solidFill>
                <a:latin typeface="C059"/>
                <a:ea typeface="Playfair Display"/>
              </a:rPr>
              <a:t> </a:t>
            </a:r>
            <a:r>
              <a:rPr b="1" lang="en-US" sz="5800" spc="-1" strike="noStrike">
                <a:solidFill>
                  <a:srgbClr val="ffffff"/>
                </a:solidFill>
                <a:latin typeface="C059"/>
                <a:ea typeface="Playfair Display"/>
              </a:rPr>
              <a:t>	</a:t>
            </a:r>
            <a:r>
              <a:rPr b="1" lang="en-US" sz="5800" spc="-1" strike="noStrike">
                <a:solidFill>
                  <a:srgbClr val="ffffff"/>
                </a:solidFill>
                <a:latin typeface="C059"/>
                <a:ea typeface="Playfair Display"/>
              </a:rPr>
              <a:t> </a:t>
            </a:r>
            <a:r>
              <a:rPr b="1" lang="en-US" sz="5800" spc="-1" strike="noStrike">
                <a:solidFill>
                  <a:srgbClr val="ffffff"/>
                </a:solidFill>
                <a:latin typeface="C059"/>
                <a:ea typeface="Playfair Display"/>
              </a:rPr>
              <a:t>	</a:t>
            </a:r>
            <a:br/>
            <a:r>
              <a:rPr b="1" lang="en-US" sz="5800" spc="-1" strike="noStrike">
                <a:solidFill>
                  <a:srgbClr val="ffffff"/>
                </a:solidFill>
                <a:latin typeface="C059"/>
                <a:ea typeface="Playfair Display"/>
              </a:rPr>
              <a:t>Making Business the Open Source way</a:t>
            </a:r>
            <a:endParaRPr b="0" lang="en-US" sz="5800" spc="-1" strike="noStrike">
              <a:solidFill>
                <a:srgbClr val="000000"/>
              </a:solidFill>
              <a:latin typeface="C059"/>
            </a:endParaRPr>
          </a:p>
        </p:txBody>
      </p:sp>
      <p:sp>
        <p:nvSpPr>
          <p:cNvPr id="365" name="TextShape 2"/>
          <p:cNvSpPr txBox="1"/>
          <p:nvPr/>
        </p:nvSpPr>
        <p:spPr>
          <a:xfrm>
            <a:off x="390600" y="2789280"/>
            <a:ext cx="8221680" cy="432720"/>
          </a:xfrm>
          <a:prstGeom prst="rect">
            <a:avLst/>
          </a:prstGeom>
          <a:noFill/>
          <a:ln>
            <a:noFill/>
          </a:ln>
        </p:spPr>
        <p:txBody>
          <a:bodyPr tIns="91440" bIns="91440"/>
          <a:p>
            <a:pPr>
              <a:lnSpc>
                <a:spcPct val="100000"/>
              </a:lnSpc>
            </a:pP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x</a:t>
            </a:r>
            <a:r>
              <a:rPr b="0" lang="en-US" sz="1200" spc="-1" strike="noStrike">
                <a:solidFill>
                  <a:srgbClr val="ffffff"/>
                </a:solidFill>
                <a:latin typeface="Avenir"/>
                <a:ea typeface="Roboto"/>
              </a:rPr>
              <a:t>p</a:t>
            </a:r>
            <a:r>
              <a:rPr b="0" lang="en-US" sz="1200" spc="-1" strike="noStrike">
                <a:solidFill>
                  <a:srgbClr val="ffffff"/>
                </a:solidFill>
                <a:latin typeface="Avenir"/>
                <a:ea typeface="Roboto"/>
              </a:rPr>
              <a:t>l</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r</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n</a:t>
            </a:r>
            <a:r>
              <a:rPr b="0" lang="en-US" sz="1200" spc="-1" strike="noStrike">
                <a:solidFill>
                  <a:srgbClr val="ffffff"/>
                </a:solidFill>
                <a:latin typeface="Avenir"/>
                <a:ea typeface="Roboto"/>
              </a:rPr>
              <a:t>g</a:t>
            </a:r>
            <a:r>
              <a:rPr b="0" lang="en-US" sz="1200" spc="-1" strike="noStrike">
                <a:solidFill>
                  <a:srgbClr val="ffffff"/>
                </a:solidFill>
                <a:latin typeface="Avenir"/>
                <a:ea typeface="Roboto"/>
              </a:rPr>
              <a:t> </a:t>
            </a:r>
            <a:r>
              <a:rPr b="0" lang="en-US" sz="1200" spc="-1" strike="noStrike">
                <a:solidFill>
                  <a:srgbClr val="ffffff"/>
                </a:solidFill>
                <a:latin typeface="Avenir"/>
                <a:ea typeface="Roboto"/>
              </a:rPr>
              <a:t>t</a:t>
            </a:r>
            <a:r>
              <a:rPr b="0" lang="en-US" sz="1200" spc="-1" strike="noStrike">
                <a:solidFill>
                  <a:srgbClr val="ffffff"/>
                </a:solidFill>
                <a:latin typeface="Avenir"/>
                <a:ea typeface="Roboto"/>
              </a:rPr>
              <a:t>h</a:t>
            </a:r>
            <a:r>
              <a:rPr b="0" lang="en-US" sz="1200" spc="-1" strike="noStrike">
                <a:solidFill>
                  <a:srgbClr val="ffffff"/>
                </a:solidFill>
                <a:latin typeface="Avenir"/>
                <a:ea typeface="Roboto"/>
              </a:rPr>
              <a:t>e </a:t>
            </a:r>
            <a:r>
              <a:rPr b="0" lang="en-US" sz="1200" spc="-1" strike="noStrike">
                <a:solidFill>
                  <a:srgbClr val="ffffff"/>
                </a:solidFill>
                <a:latin typeface="Avenir"/>
                <a:ea typeface="Roboto"/>
              </a:rPr>
              <a:t>b</a:t>
            </a:r>
            <a:r>
              <a:rPr b="0" lang="en-US" sz="1200" spc="-1" strike="noStrike">
                <a:solidFill>
                  <a:srgbClr val="ffffff"/>
                </a:solidFill>
                <a:latin typeface="Avenir"/>
                <a:ea typeface="Roboto"/>
              </a:rPr>
              <a:t>u</a:t>
            </a:r>
            <a:r>
              <a:rPr b="0" lang="en-US" sz="1200" spc="-1" strike="noStrike">
                <a:solidFill>
                  <a:srgbClr val="ffffff"/>
                </a:solidFill>
                <a:latin typeface="Avenir"/>
                <a:ea typeface="Roboto"/>
              </a:rPr>
              <a:t>s</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n</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s</a:t>
            </a:r>
            <a:r>
              <a:rPr b="0" lang="en-US" sz="1200" spc="-1" strike="noStrike">
                <a:solidFill>
                  <a:srgbClr val="ffffff"/>
                </a:solidFill>
                <a:latin typeface="Avenir"/>
                <a:ea typeface="Roboto"/>
              </a:rPr>
              <a:t>s </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p</a:t>
            </a:r>
            <a:r>
              <a:rPr b="0" lang="en-US" sz="1200" spc="-1" strike="noStrike">
                <a:solidFill>
                  <a:srgbClr val="ffffff"/>
                </a:solidFill>
                <a:latin typeface="Avenir"/>
                <a:ea typeface="Roboto"/>
              </a:rPr>
              <a:t>p</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r</a:t>
            </a:r>
            <a:r>
              <a:rPr b="0" lang="en-US" sz="1200" spc="-1" strike="noStrike">
                <a:solidFill>
                  <a:srgbClr val="ffffff"/>
                </a:solidFill>
                <a:latin typeface="Avenir"/>
                <a:ea typeface="Roboto"/>
              </a:rPr>
              <a:t>t</a:t>
            </a:r>
            <a:r>
              <a:rPr b="0" lang="en-US" sz="1200" spc="-1" strike="noStrike">
                <a:solidFill>
                  <a:srgbClr val="ffffff"/>
                </a:solidFill>
                <a:latin typeface="Avenir"/>
                <a:ea typeface="Roboto"/>
              </a:rPr>
              <a:t>u</a:t>
            </a:r>
            <a:r>
              <a:rPr b="0" lang="en-US" sz="1200" spc="-1" strike="noStrike">
                <a:solidFill>
                  <a:srgbClr val="ffffff"/>
                </a:solidFill>
                <a:latin typeface="Avenir"/>
                <a:ea typeface="Roboto"/>
              </a:rPr>
              <a:t>n</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t</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s </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n </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p</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n </a:t>
            </a:r>
            <a:r>
              <a:rPr b="0" lang="en-US" sz="1200" spc="-1" strike="noStrike">
                <a:solidFill>
                  <a:srgbClr val="ffffff"/>
                </a:solidFill>
                <a:latin typeface="Avenir"/>
                <a:ea typeface="Roboto"/>
              </a:rPr>
              <a:t>s</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u</a:t>
            </a:r>
            <a:r>
              <a:rPr b="0" lang="en-US" sz="1200" spc="-1" strike="noStrike">
                <a:solidFill>
                  <a:srgbClr val="ffffff"/>
                </a:solidFill>
                <a:latin typeface="Avenir"/>
                <a:ea typeface="Roboto"/>
              </a:rPr>
              <a:t>r</a:t>
            </a:r>
            <a:r>
              <a:rPr b="0" lang="en-US" sz="1200" spc="-1" strike="noStrike">
                <a:solidFill>
                  <a:srgbClr val="ffffff"/>
                </a:solidFill>
                <a:latin typeface="Avenir"/>
                <a:ea typeface="Roboto"/>
              </a:rPr>
              <a:t>c</a:t>
            </a:r>
            <a:r>
              <a:rPr b="0" lang="en-US" sz="1200" spc="-1" strike="noStrike">
                <a:solidFill>
                  <a:srgbClr val="ffffff"/>
                </a:solidFill>
                <a:latin typeface="Avenir"/>
                <a:ea typeface="Roboto"/>
              </a:rPr>
              <a:t>e </a:t>
            </a:r>
            <a:r>
              <a:rPr b="0" lang="en-US" sz="1200" spc="-1" strike="noStrike">
                <a:solidFill>
                  <a:srgbClr val="ffffff"/>
                </a:solidFill>
                <a:latin typeface="Avenir"/>
                <a:ea typeface="Roboto"/>
              </a:rPr>
              <a:t>p</a:t>
            </a:r>
            <a:r>
              <a:rPr b="0" lang="en-US" sz="1200" spc="-1" strike="noStrike">
                <a:solidFill>
                  <a:srgbClr val="ffffff"/>
                </a:solidFill>
                <a:latin typeface="Avenir"/>
                <a:ea typeface="Roboto"/>
              </a:rPr>
              <a:t>r</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j</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c</a:t>
            </a:r>
            <a:r>
              <a:rPr b="0" lang="en-US" sz="1200" spc="-1" strike="noStrike">
                <a:solidFill>
                  <a:srgbClr val="ffffff"/>
                </a:solidFill>
                <a:latin typeface="Avenir"/>
                <a:ea typeface="Roboto"/>
              </a:rPr>
              <a:t>t</a:t>
            </a:r>
            <a:r>
              <a:rPr b="0" lang="en-US" sz="1200" spc="-1" strike="noStrike">
                <a:solidFill>
                  <a:srgbClr val="ffffff"/>
                </a:solidFill>
                <a:latin typeface="Avenir"/>
                <a:ea typeface="Roboto"/>
              </a:rPr>
              <a:t>s</a:t>
            </a:r>
            <a:r>
              <a:rPr b="0" lang="en-US" sz="1200" spc="-1" strike="noStrike">
                <a:solidFill>
                  <a:srgbClr val="ffffff"/>
                </a:solidFill>
                <a:latin typeface="Avenir"/>
                <a:ea typeface="Roboto"/>
              </a:rPr>
              <a:t>, </a:t>
            </a:r>
            <a:r>
              <a:rPr b="0" lang="en-US" sz="1200" spc="-1" strike="noStrike">
                <a:solidFill>
                  <a:srgbClr val="ffffff"/>
                </a:solidFill>
                <a:latin typeface="Avenir"/>
                <a:ea typeface="Roboto"/>
              </a:rPr>
              <a:t>l</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g</a:t>
            </a:r>
            <a:r>
              <a:rPr b="0" lang="en-US" sz="1200" spc="-1" strike="noStrike">
                <a:solidFill>
                  <a:srgbClr val="ffffff"/>
                </a:solidFill>
                <a:latin typeface="Avenir"/>
                <a:ea typeface="Roboto"/>
              </a:rPr>
              <a:t>a</a:t>
            </a:r>
            <a:r>
              <a:rPr b="0" lang="en-US" sz="1200" spc="-1" strike="noStrike">
                <a:solidFill>
                  <a:srgbClr val="ffffff"/>
                </a:solidFill>
                <a:latin typeface="Avenir"/>
                <a:ea typeface="Roboto"/>
              </a:rPr>
              <a:t>l </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m</a:t>
            </a:r>
            <a:r>
              <a:rPr b="0" lang="en-US" sz="1200" spc="-1" strike="noStrike">
                <a:solidFill>
                  <a:srgbClr val="ffffff"/>
                </a:solidFill>
                <a:latin typeface="Avenir"/>
                <a:ea typeface="Roboto"/>
              </a:rPr>
              <a:t>p</a:t>
            </a:r>
            <a:r>
              <a:rPr b="0" lang="en-US" sz="1200" spc="-1" strike="noStrike">
                <a:solidFill>
                  <a:srgbClr val="ffffff"/>
                </a:solidFill>
                <a:latin typeface="Avenir"/>
                <a:ea typeface="Roboto"/>
              </a:rPr>
              <a:t>li</a:t>
            </a:r>
            <a:r>
              <a:rPr b="0" lang="en-US" sz="1200" spc="-1" strike="noStrike">
                <a:solidFill>
                  <a:srgbClr val="ffffff"/>
                </a:solidFill>
                <a:latin typeface="Avenir"/>
                <a:ea typeface="Roboto"/>
              </a:rPr>
              <a:t>c</a:t>
            </a:r>
            <a:r>
              <a:rPr b="0" lang="en-US" sz="1200" spc="-1" strike="noStrike">
                <a:solidFill>
                  <a:srgbClr val="ffffff"/>
                </a:solidFill>
                <a:latin typeface="Avenir"/>
                <a:ea typeface="Roboto"/>
              </a:rPr>
              <a:t>a</a:t>
            </a:r>
            <a:r>
              <a:rPr b="0" lang="en-US" sz="1200" spc="-1" strike="noStrike">
                <a:solidFill>
                  <a:srgbClr val="ffffff"/>
                </a:solidFill>
                <a:latin typeface="Avenir"/>
                <a:ea typeface="Roboto"/>
              </a:rPr>
              <a:t>t</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n</a:t>
            </a:r>
            <a:r>
              <a:rPr b="0" lang="en-US" sz="1200" spc="-1" strike="noStrike">
                <a:solidFill>
                  <a:srgbClr val="ffffff"/>
                </a:solidFill>
                <a:latin typeface="Avenir"/>
                <a:ea typeface="Roboto"/>
              </a:rPr>
              <a:t>s</a:t>
            </a:r>
            <a:r>
              <a:rPr b="0" lang="en-US" sz="1200" spc="-1" strike="noStrike">
                <a:solidFill>
                  <a:srgbClr val="ffffff"/>
                </a:solidFill>
                <a:latin typeface="Avenir"/>
                <a:ea typeface="Roboto"/>
              </a:rPr>
              <a:t>, </a:t>
            </a:r>
            <a:r>
              <a:rPr b="0" lang="en-US" sz="1200" spc="-1" strike="noStrike">
                <a:solidFill>
                  <a:srgbClr val="ffffff"/>
                </a:solidFill>
                <a:latin typeface="Avenir"/>
                <a:ea typeface="Roboto"/>
              </a:rPr>
              <a:t>f</a:t>
            </a:r>
            <a:r>
              <a:rPr b="0" lang="en-US" sz="1200" spc="-1" strike="noStrike">
                <a:solidFill>
                  <a:srgbClr val="ffffff"/>
                </a:solidFill>
                <a:latin typeface="Avenir"/>
                <a:ea typeface="Roboto"/>
              </a:rPr>
              <a:t>r</a:t>
            </a:r>
            <a:r>
              <a:rPr b="0" lang="en-US" sz="1200" spc="-1" strike="noStrike">
                <a:solidFill>
                  <a:srgbClr val="ffffff"/>
                </a:solidFill>
                <a:latin typeface="Avenir"/>
                <a:ea typeface="Roboto"/>
              </a:rPr>
              <a:t>a</a:t>
            </a:r>
            <a:r>
              <a:rPr b="0" lang="en-US" sz="1200" spc="-1" strike="noStrike">
                <a:solidFill>
                  <a:srgbClr val="ffffff"/>
                </a:solidFill>
                <a:latin typeface="Avenir"/>
                <a:ea typeface="Roboto"/>
              </a:rPr>
              <a:t>m</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w</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r</a:t>
            </a:r>
            <a:r>
              <a:rPr b="0" lang="en-US" sz="1200" spc="-1" strike="noStrike">
                <a:solidFill>
                  <a:srgbClr val="ffffff"/>
                </a:solidFill>
                <a:latin typeface="Avenir"/>
                <a:ea typeface="Roboto"/>
              </a:rPr>
              <a:t>k</a:t>
            </a:r>
            <a:r>
              <a:rPr b="0" lang="en-US" sz="1200" spc="-1" strike="noStrike">
                <a:solidFill>
                  <a:srgbClr val="ffffff"/>
                </a:solidFill>
                <a:latin typeface="Avenir"/>
                <a:ea typeface="Roboto"/>
              </a:rPr>
              <a:t>s </a:t>
            </a:r>
            <a:r>
              <a:rPr b="0" lang="en-US" sz="1200" spc="-1" strike="noStrike">
                <a:solidFill>
                  <a:srgbClr val="ffffff"/>
                </a:solidFill>
                <a:latin typeface="Avenir"/>
                <a:ea typeface="Roboto"/>
              </a:rPr>
              <a:t>a</a:t>
            </a:r>
            <a:r>
              <a:rPr b="0" lang="en-US" sz="1200" spc="-1" strike="noStrike">
                <a:solidFill>
                  <a:srgbClr val="ffffff"/>
                </a:solidFill>
                <a:latin typeface="Avenir"/>
                <a:ea typeface="Roboto"/>
              </a:rPr>
              <a:t>n</a:t>
            </a:r>
            <a:r>
              <a:rPr b="0" lang="en-US" sz="1200" spc="-1" strike="noStrike">
                <a:solidFill>
                  <a:srgbClr val="ffffff"/>
                </a:solidFill>
                <a:latin typeface="Avenir"/>
                <a:ea typeface="Roboto"/>
              </a:rPr>
              <a:t>d</a:t>
            </a:r>
            <a:r>
              <a:rPr b="0" lang="en-US" sz="1200" spc="-1" strike="noStrike">
                <a:solidFill>
                  <a:srgbClr val="ffffff"/>
                </a:solidFill>
                <a:latin typeface="Avenir"/>
                <a:ea typeface="Roboto"/>
              </a:rPr>
              <a:t> </a:t>
            </a:r>
            <a:r>
              <a:rPr b="0" lang="en-US" sz="1200" spc="-1" strike="noStrike">
                <a:solidFill>
                  <a:srgbClr val="ffffff"/>
                </a:solidFill>
                <a:latin typeface="Avenir"/>
                <a:ea typeface="Roboto"/>
              </a:rPr>
              <a:t>r</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l</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s </a:t>
            </a:r>
            <a:r>
              <a:rPr b="0" lang="en-US" sz="1200" spc="-1" strike="noStrike">
                <a:solidFill>
                  <a:srgbClr val="ffffff"/>
                </a:solidFill>
                <a:latin typeface="Avenir"/>
                <a:ea typeface="Roboto"/>
              </a:rPr>
              <a:t>t</a:t>
            </a:r>
            <a:r>
              <a:rPr b="0" lang="en-US" sz="1200" spc="-1" strike="noStrike">
                <a:solidFill>
                  <a:srgbClr val="ffffff"/>
                </a:solidFill>
                <a:latin typeface="Avenir"/>
                <a:ea typeface="Roboto"/>
              </a:rPr>
              <a:t>h</a:t>
            </a:r>
            <a:r>
              <a:rPr b="0" lang="en-US" sz="1200" spc="-1" strike="noStrike">
                <a:solidFill>
                  <a:srgbClr val="ffffff"/>
                </a:solidFill>
                <a:latin typeface="Avenir"/>
                <a:ea typeface="Roboto"/>
              </a:rPr>
              <a:t>a</a:t>
            </a:r>
            <a:r>
              <a:rPr b="0" lang="en-US" sz="1200" spc="-1" strike="noStrike">
                <a:solidFill>
                  <a:srgbClr val="ffffff"/>
                </a:solidFill>
                <a:latin typeface="Avenir"/>
                <a:ea typeface="Roboto"/>
              </a:rPr>
              <a:t>t </a:t>
            </a:r>
            <a:r>
              <a:rPr b="0" lang="en-US" sz="1200" spc="-1" strike="noStrike">
                <a:solidFill>
                  <a:srgbClr val="ffffff"/>
                </a:solidFill>
                <a:latin typeface="Avenir"/>
                <a:ea typeface="Roboto"/>
              </a:rPr>
              <a:t>c</a:t>
            </a:r>
            <a:r>
              <a:rPr b="0" lang="en-US" sz="1200" spc="-1" strike="noStrike">
                <a:solidFill>
                  <a:srgbClr val="ffffff"/>
                </a:solidFill>
                <a:latin typeface="Avenir"/>
                <a:ea typeface="Roboto"/>
              </a:rPr>
              <a:t>a</a:t>
            </a:r>
            <a:r>
              <a:rPr b="0" lang="en-US" sz="1200" spc="-1" strike="noStrike">
                <a:solidFill>
                  <a:srgbClr val="ffffff"/>
                </a:solidFill>
                <a:latin typeface="Avenir"/>
                <a:ea typeface="Roboto"/>
              </a:rPr>
              <a:t>n </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m</a:t>
            </a:r>
            <a:r>
              <a:rPr b="0" lang="en-US" sz="1200" spc="-1" strike="noStrike">
                <a:solidFill>
                  <a:srgbClr val="ffffff"/>
                </a:solidFill>
                <a:latin typeface="Avenir"/>
                <a:ea typeface="Roboto"/>
              </a:rPr>
              <a:t>p</a:t>
            </a:r>
            <a:r>
              <a:rPr b="0" lang="en-US" sz="1200" spc="-1" strike="noStrike">
                <a:solidFill>
                  <a:srgbClr val="ffffff"/>
                </a:solidFill>
                <a:latin typeface="Avenir"/>
                <a:ea typeface="Roboto"/>
              </a:rPr>
              <a:t>r</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v</a:t>
            </a:r>
            <a:r>
              <a:rPr b="0" lang="en-US" sz="1200" spc="-1" strike="noStrike">
                <a:solidFill>
                  <a:srgbClr val="ffffff"/>
                </a:solidFill>
                <a:latin typeface="Avenir"/>
                <a:ea typeface="Roboto"/>
              </a:rPr>
              <a:t>e </a:t>
            </a:r>
            <a:r>
              <a:rPr b="0" lang="en-US" sz="1200" spc="-1" strike="noStrike">
                <a:solidFill>
                  <a:srgbClr val="ffffff"/>
                </a:solidFill>
                <a:latin typeface="Avenir"/>
                <a:ea typeface="Roboto"/>
              </a:rPr>
              <a:t>s</a:t>
            </a:r>
            <a:r>
              <a:rPr b="0" lang="en-US" sz="1200" spc="-1" strike="noStrike">
                <a:solidFill>
                  <a:srgbClr val="ffffff"/>
                </a:solidFill>
                <a:latin typeface="Avenir"/>
                <a:ea typeface="Roboto"/>
              </a:rPr>
              <a:t>u</a:t>
            </a:r>
            <a:r>
              <a:rPr b="0" lang="en-US" sz="1200" spc="-1" strike="noStrike">
                <a:solidFill>
                  <a:srgbClr val="ffffff"/>
                </a:solidFill>
                <a:latin typeface="Avenir"/>
                <a:ea typeface="Roboto"/>
              </a:rPr>
              <a:t>s</a:t>
            </a:r>
            <a:r>
              <a:rPr b="0" lang="en-US" sz="1200" spc="-1" strike="noStrike">
                <a:solidFill>
                  <a:srgbClr val="ffffff"/>
                </a:solidFill>
                <a:latin typeface="Avenir"/>
                <a:ea typeface="Roboto"/>
              </a:rPr>
              <a:t>t</a:t>
            </a:r>
            <a:r>
              <a:rPr b="0" lang="en-US" sz="1200" spc="-1" strike="noStrike">
                <a:solidFill>
                  <a:srgbClr val="ffffff"/>
                </a:solidFill>
                <a:latin typeface="Avenir"/>
                <a:ea typeface="Roboto"/>
              </a:rPr>
              <a:t>a</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n</a:t>
            </a:r>
            <a:r>
              <a:rPr b="0" lang="en-US" sz="1200" spc="-1" strike="noStrike">
                <a:solidFill>
                  <a:srgbClr val="ffffff"/>
                </a:solidFill>
                <a:latin typeface="Avenir"/>
                <a:ea typeface="Roboto"/>
              </a:rPr>
              <a:t>a</a:t>
            </a:r>
            <a:r>
              <a:rPr b="0" lang="en-US" sz="1200" spc="-1" strike="noStrike">
                <a:solidFill>
                  <a:srgbClr val="ffffff"/>
                </a:solidFill>
                <a:latin typeface="Avenir"/>
                <a:ea typeface="Roboto"/>
              </a:rPr>
              <a:t>b</a:t>
            </a:r>
            <a:r>
              <a:rPr b="0" lang="en-US" sz="1200" spc="-1" strike="noStrike">
                <a:solidFill>
                  <a:srgbClr val="ffffff"/>
                </a:solidFill>
                <a:latin typeface="Avenir"/>
                <a:ea typeface="Roboto"/>
              </a:rPr>
              <a:t>il</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t</a:t>
            </a:r>
            <a:r>
              <a:rPr b="0" lang="en-US" sz="1200" spc="-1" strike="noStrike">
                <a:solidFill>
                  <a:srgbClr val="ffffff"/>
                </a:solidFill>
                <a:latin typeface="Avenir"/>
                <a:ea typeface="Roboto"/>
              </a:rPr>
              <a:t>y </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n </a:t>
            </a:r>
            <a:r>
              <a:rPr b="0" lang="en-US" sz="1200" spc="-1" strike="noStrike">
                <a:solidFill>
                  <a:srgbClr val="ffffff"/>
                </a:solidFill>
                <a:latin typeface="Avenir"/>
                <a:ea typeface="Roboto"/>
              </a:rPr>
              <a:t>a</a:t>
            </a:r>
            <a:r>
              <a:rPr b="0" lang="en-US" sz="1200" spc="-1" strike="noStrike">
                <a:solidFill>
                  <a:srgbClr val="ffffff"/>
                </a:solidFill>
                <a:latin typeface="Avenir"/>
                <a:ea typeface="Roboto"/>
              </a:rPr>
              <a:t>n</a:t>
            </a:r>
            <a:r>
              <a:rPr b="0" lang="en-US" sz="1200" spc="-1" strike="noStrike">
                <a:solidFill>
                  <a:srgbClr val="ffffff"/>
                </a:solidFill>
                <a:latin typeface="Avenir"/>
                <a:ea typeface="Roboto"/>
              </a:rPr>
              <a:t>+</a:t>
            </a:r>
            <a:r>
              <a:rPr b="0" lang="en-US" sz="1200" spc="-1" strike="noStrike">
                <a:solidFill>
                  <a:srgbClr val="ffffff"/>
                </a:solidFill>
                <a:latin typeface="Avenir"/>
                <a:ea typeface="Roboto"/>
              </a:rPr>
              <a:t> </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p</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n</a:t>
            </a:r>
            <a:r>
              <a:rPr b="0" lang="en-US" sz="1200" spc="-1" strike="noStrike">
                <a:solidFill>
                  <a:srgbClr val="ffffff"/>
                </a:solidFill>
                <a:latin typeface="Avenir"/>
                <a:ea typeface="Roboto"/>
              </a:rPr>
              <a:t>-</a:t>
            </a:r>
            <a:r>
              <a:rPr b="0" lang="en-US" sz="1200" spc="-1" strike="noStrike">
                <a:solidFill>
                  <a:srgbClr val="ffffff"/>
                </a:solidFill>
                <a:latin typeface="Avenir"/>
                <a:ea typeface="Roboto"/>
              </a:rPr>
              <a:t>S</a:t>
            </a:r>
            <a:r>
              <a:rPr b="0" lang="en-US" sz="1200" spc="-1" strike="noStrike">
                <a:solidFill>
                  <a:srgbClr val="ffffff"/>
                </a:solidFill>
                <a:latin typeface="Avenir"/>
                <a:ea typeface="Roboto"/>
              </a:rPr>
              <a:t>o</a:t>
            </a:r>
            <a:r>
              <a:rPr b="0" lang="en-US" sz="1200" spc="-1" strike="noStrike">
                <a:solidFill>
                  <a:srgbClr val="ffffff"/>
                </a:solidFill>
                <a:latin typeface="Avenir"/>
                <a:ea typeface="Roboto"/>
              </a:rPr>
              <a:t>u</a:t>
            </a:r>
            <a:r>
              <a:rPr b="0" lang="en-US" sz="1200" spc="-1" strike="noStrike">
                <a:solidFill>
                  <a:srgbClr val="ffffff"/>
                </a:solidFill>
                <a:latin typeface="Avenir"/>
                <a:ea typeface="Roboto"/>
              </a:rPr>
              <a:t>r</a:t>
            </a:r>
            <a:r>
              <a:rPr b="0" lang="en-US" sz="1200" spc="-1" strike="noStrike">
                <a:solidFill>
                  <a:srgbClr val="ffffff"/>
                </a:solidFill>
                <a:latin typeface="Avenir"/>
                <a:ea typeface="Roboto"/>
              </a:rPr>
              <a:t>c</a:t>
            </a:r>
            <a:r>
              <a:rPr b="0" lang="en-US" sz="1200" spc="-1" strike="noStrike">
                <a:solidFill>
                  <a:srgbClr val="ffffff"/>
                </a:solidFill>
                <a:latin typeface="Avenir"/>
                <a:ea typeface="Roboto"/>
              </a:rPr>
              <a:t>e </a:t>
            </a:r>
            <a:r>
              <a:rPr b="0" lang="en-US" sz="1200" spc="-1" strike="noStrike">
                <a:solidFill>
                  <a:srgbClr val="ffffff"/>
                </a:solidFill>
                <a:latin typeface="Avenir"/>
                <a:ea typeface="Roboto"/>
              </a:rPr>
              <a:t>g</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a</a:t>
            </a:r>
            <a:r>
              <a:rPr b="0" lang="en-US" sz="1200" spc="-1" strike="noStrike">
                <a:solidFill>
                  <a:srgbClr val="ffffff"/>
                </a:solidFill>
                <a:latin typeface="Avenir"/>
                <a:ea typeface="Roboto"/>
              </a:rPr>
              <a:t>r</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d</a:t>
            </a:r>
            <a:r>
              <a:rPr b="0" lang="en-US" sz="1200" spc="-1" strike="noStrike">
                <a:solidFill>
                  <a:srgbClr val="ffffff"/>
                </a:solidFill>
                <a:latin typeface="Avenir"/>
                <a:ea typeface="Roboto"/>
              </a:rPr>
              <a:t> </a:t>
            </a:r>
            <a:r>
              <a:rPr b="0" lang="en-US" sz="1200" spc="-1" strike="noStrike">
                <a:solidFill>
                  <a:srgbClr val="ffffff"/>
                </a:solidFill>
                <a:latin typeface="Avenir"/>
                <a:ea typeface="Roboto"/>
              </a:rPr>
              <a:t>b</a:t>
            </a:r>
            <a:r>
              <a:rPr b="0" lang="en-US" sz="1200" spc="-1" strike="noStrike">
                <a:solidFill>
                  <a:srgbClr val="ffffff"/>
                </a:solidFill>
                <a:latin typeface="Avenir"/>
                <a:ea typeface="Roboto"/>
              </a:rPr>
              <a:t>u</a:t>
            </a:r>
            <a:r>
              <a:rPr b="0" lang="en-US" sz="1200" spc="-1" strike="noStrike">
                <a:solidFill>
                  <a:srgbClr val="ffffff"/>
                </a:solidFill>
                <a:latin typeface="Avenir"/>
                <a:ea typeface="Roboto"/>
              </a:rPr>
              <a:t>s</a:t>
            </a:r>
            <a:r>
              <a:rPr b="0" lang="en-US" sz="1200" spc="-1" strike="noStrike">
                <a:solidFill>
                  <a:srgbClr val="ffffff"/>
                </a:solidFill>
                <a:latin typeface="Avenir"/>
                <a:ea typeface="Roboto"/>
              </a:rPr>
              <a:t>i</a:t>
            </a:r>
            <a:r>
              <a:rPr b="0" lang="en-US" sz="1200" spc="-1" strike="noStrike">
                <a:solidFill>
                  <a:srgbClr val="ffffff"/>
                </a:solidFill>
                <a:latin typeface="Avenir"/>
                <a:ea typeface="Roboto"/>
              </a:rPr>
              <a:t>n</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s</a:t>
            </a:r>
            <a:r>
              <a:rPr b="0" lang="en-US" sz="1200" spc="-1" strike="noStrike">
                <a:solidFill>
                  <a:srgbClr val="ffffff"/>
                </a:solidFill>
                <a:latin typeface="Avenir"/>
                <a:ea typeface="Roboto"/>
              </a:rPr>
              <a:t>s</a:t>
            </a:r>
            <a:r>
              <a:rPr b="0" lang="en-US" sz="1200" spc="-1" strike="noStrike">
                <a:solidFill>
                  <a:srgbClr val="ffffff"/>
                </a:solidFill>
                <a:latin typeface="Avenir"/>
                <a:ea typeface="Roboto"/>
              </a:rPr>
              <a:t>e</a:t>
            </a:r>
            <a:r>
              <a:rPr b="0" lang="en-US" sz="1200" spc="-1" strike="noStrike">
                <a:solidFill>
                  <a:srgbClr val="ffffff"/>
                </a:solidFill>
                <a:latin typeface="Avenir"/>
                <a:ea typeface="Roboto"/>
              </a:rPr>
              <a:t>s</a:t>
            </a:r>
            <a:endParaRPr b="0" lang="en-US" sz="1200" spc="-1" strike="noStrike">
              <a:latin typeface="Avenir"/>
            </a:endParaRPr>
          </a:p>
          <a:p>
            <a:pPr>
              <a:lnSpc>
                <a:spcPct val="100000"/>
              </a:lnSpc>
            </a:pPr>
            <a:endParaRPr b="0" lang="en-US" sz="1200" spc="-1" strike="noStrike">
              <a:latin typeface="Avenir"/>
            </a:endParaRPr>
          </a:p>
          <a:p>
            <a:pPr>
              <a:lnSpc>
                <a:spcPct val="100000"/>
              </a:lnSpc>
            </a:pPr>
            <a:r>
              <a:rPr b="0" lang="en-US" sz="1800" spc="-1" strike="noStrike">
                <a:solidFill>
                  <a:srgbClr val="ffffff"/>
                </a:solidFill>
                <a:latin typeface="Avenir"/>
                <a:ea typeface="Roboto"/>
              </a:rPr>
              <a:t>A</a:t>
            </a:r>
            <a:r>
              <a:rPr b="0" lang="en-US" sz="1800" spc="-1" strike="noStrike">
                <a:solidFill>
                  <a:srgbClr val="ffffff"/>
                </a:solidFill>
                <a:latin typeface="Avenir"/>
                <a:ea typeface="Roboto"/>
              </a:rPr>
              <a:t>n</a:t>
            </a:r>
            <a:r>
              <a:rPr b="0" lang="en-US" sz="1800" spc="-1" strike="noStrike">
                <a:solidFill>
                  <a:srgbClr val="ffffff"/>
                </a:solidFill>
                <a:latin typeface="Avenir"/>
                <a:ea typeface="Roboto"/>
              </a:rPr>
              <a:t>d</a:t>
            </a:r>
            <a:r>
              <a:rPr b="0" lang="en-US" sz="1800" spc="-1" strike="noStrike">
                <a:solidFill>
                  <a:srgbClr val="ffffff"/>
                </a:solidFill>
                <a:latin typeface="Avenir"/>
                <a:ea typeface="Roboto"/>
              </a:rPr>
              <a:t>r</a:t>
            </a:r>
            <a:r>
              <a:rPr b="0" lang="en-US" sz="1800" spc="-1" strike="noStrike">
                <a:solidFill>
                  <a:srgbClr val="ffffff"/>
                </a:solidFill>
                <a:latin typeface="Avenir"/>
                <a:ea typeface="Roboto"/>
              </a:rPr>
              <a:t>e</a:t>
            </a:r>
            <a:r>
              <a:rPr b="0" lang="en-US" sz="1800" spc="-1" strike="noStrike">
                <a:solidFill>
                  <a:srgbClr val="ffffff"/>
                </a:solidFill>
                <a:latin typeface="Avenir"/>
                <a:ea typeface="Roboto"/>
              </a:rPr>
              <a:t>w</a:t>
            </a:r>
            <a:r>
              <a:rPr b="0" lang="en-US" sz="1800" spc="-1" strike="noStrike">
                <a:solidFill>
                  <a:srgbClr val="ffffff"/>
                </a:solidFill>
                <a:latin typeface="Avenir"/>
                <a:ea typeface="Roboto"/>
              </a:rPr>
              <a:t> </a:t>
            </a:r>
            <a:r>
              <a:rPr b="0" lang="en-US" sz="1800" spc="-1" strike="noStrike">
                <a:solidFill>
                  <a:srgbClr val="ffffff"/>
                </a:solidFill>
                <a:latin typeface="Avenir"/>
                <a:ea typeface="Roboto"/>
              </a:rPr>
              <a:t>M</a:t>
            </a:r>
            <a:r>
              <a:rPr b="0" lang="en-US" sz="1800" spc="-1" strike="noStrike">
                <a:solidFill>
                  <a:srgbClr val="ffffff"/>
                </a:solidFill>
                <a:latin typeface="Avenir"/>
                <a:ea typeface="Roboto"/>
              </a:rPr>
              <a:t>i</a:t>
            </a:r>
            <a:r>
              <a:rPr b="0" lang="en-US" sz="1800" spc="-1" strike="noStrike">
                <a:solidFill>
                  <a:srgbClr val="ffffff"/>
                </a:solidFill>
                <a:latin typeface="Avenir"/>
                <a:ea typeface="Roboto"/>
              </a:rPr>
              <a:t>r</a:t>
            </a:r>
            <a:r>
              <a:rPr b="0" lang="en-US" sz="1800" spc="-1" strike="noStrike">
                <a:solidFill>
                  <a:srgbClr val="ffffff"/>
                </a:solidFill>
                <a:latin typeface="Avenir"/>
                <a:ea typeface="Roboto"/>
              </a:rPr>
              <a:t>a</a:t>
            </a:r>
            <a:r>
              <a:rPr b="0" lang="en-US" sz="1800" spc="-1" strike="noStrike">
                <a:solidFill>
                  <a:srgbClr val="ffffff"/>
                </a:solidFill>
                <a:latin typeface="Avenir"/>
                <a:ea typeface="Roboto"/>
              </a:rPr>
              <a:t>c</a:t>
            </a:r>
            <a:r>
              <a:rPr b="0" lang="en-US" sz="1800" spc="-1" strike="noStrike">
                <a:solidFill>
                  <a:srgbClr val="ffffff"/>
                </a:solidFill>
                <a:latin typeface="Avenir"/>
                <a:ea typeface="Roboto"/>
              </a:rPr>
              <a:t>l</a:t>
            </a:r>
            <a:r>
              <a:rPr b="0" lang="en-US" sz="1800" spc="-1" strike="noStrike">
                <a:solidFill>
                  <a:srgbClr val="ffffff"/>
                </a:solidFill>
                <a:latin typeface="Avenir"/>
                <a:ea typeface="Roboto"/>
              </a:rPr>
              <a:t>e</a:t>
            </a:r>
            <a:endParaRPr b="0" lang="en-US" sz="1800" spc="-1" strike="noStrike">
              <a:latin typeface="Avenir"/>
            </a:endParaRPr>
          </a:p>
          <a:p>
            <a:pPr>
              <a:lnSpc>
                <a:spcPct val="100000"/>
              </a:lnSpc>
            </a:pPr>
            <a:r>
              <a:rPr b="0" lang="en-US" sz="1800" spc="-1" strike="noStrike">
                <a:solidFill>
                  <a:srgbClr val="ffffff"/>
                </a:solidFill>
                <a:latin typeface="Avenir"/>
                <a:ea typeface="Roboto"/>
              </a:rPr>
              <a:t>O</a:t>
            </a:r>
            <a:r>
              <a:rPr b="0" lang="en-US" sz="1800" spc="-1" strike="noStrike">
                <a:solidFill>
                  <a:srgbClr val="ffffff"/>
                </a:solidFill>
                <a:latin typeface="Avenir"/>
                <a:ea typeface="Roboto"/>
              </a:rPr>
              <a:t>c</a:t>
            </a:r>
            <a:r>
              <a:rPr b="0" lang="en-US" sz="1800" spc="-1" strike="noStrike">
                <a:solidFill>
                  <a:srgbClr val="ffffff"/>
                </a:solidFill>
                <a:latin typeface="Avenir"/>
                <a:ea typeface="Roboto"/>
              </a:rPr>
              <a:t>t</a:t>
            </a:r>
            <a:r>
              <a:rPr b="0" lang="en-US" sz="1800" spc="-1" strike="noStrike">
                <a:solidFill>
                  <a:srgbClr val="ffffff"/>
                </a:solidFill>
                <a:latin typeface="Avenir"/>
                <a:ea typeface="Roboto"/>
              </a:rPr>
              <a:t>o</a:t>
            </a:r>
            <a:r>
              <a:rPr b="0" lang="en-US" sz="1800" spc="-1" strike="noStrike">
                <a:solidFill>
                  <a:srgbClr val="ffffff"/>
                </a:solidFill>
                <a:latin typeface="Avenir"/>
                <a:ea typeface="Roboto"/>
              </a:rPr>
              <a:t>b</a:t>
            </a:r>
            <a:r>
              <a:rPr b="0" lang="en-US" sz="1800" spc="-1" strike="noStrike">
                <a:solidFill>
                  <a:srgbClr val="ffffff"/>
                </a:solidFill>
                <a:latin typeface="Avenir"/>
                <a:ea typeface="Roboto"/>
              </a:rPr>
              <a:t>e</a:t>
            </a:r>
            <a:r>
              <a:rPr b="0" lang="en-US" sz="1800" spc="-1" strike="noStrike">
                <a:solidFill>
                  <a:srgbClr val="ffffff"/>
                </a:solidFill>
                <a:latin typeface="Avenir"/>
                <a:ea typeface="Roboto"/>
              </a:rPr>
              <a:t>r </a:t>
            </a:r>
            <a:r>
              <a:rPr b="0" lang="en-US" sz="1800" spc="-1" strike="noStrike">
                <a:solidFill>
                  <a:srgbClr val="ffffff"/>
                </a:solidFill>
                <a:latin typeface="Avenir"/>
                <a:ea typeface="Roboto"/>
              </a:rPr>
              <a:t>1</a:t>
            </a:r>
            <a:r>
              <a:rPr b="0" lang="en-US" sz="1800" spc="-1" strike="noStrike">
                <a:solidFill>
                  <a:srgbClr val="ffffff"/>
                </a:solidFill>
                <a:latin typeface="Avenir"/>
                <a:ea typeface="Roboto"/>
              </a:rPr>
              <a:t>3</a:t>
            </a:r>
            <a:r>
              <a:rPr b="0" lang="en-US" sz="1800" spc="-1" strike="noStrike">
                <a:solidFill>
                  <a:srgbClr val="ffffff"/>
                </a:solidFill>
                <a:latin typeface="Avenir"/>
                <a:ea typeface="Roboto"/>
              </a:rPr>
              <a:t>, </a:t>
            </a:r>
            <a:r>
              <a:rPr b="0" lang="en-US" sz="1800" spc="-1" strike="noStrike">
                <a:solidFill>
                  <a:srgbClr val="ffffff"/>
                </a:solidFill>
                <a:latin typeface="Avenir"/>
                <a:ea typeface="Roboto"/>
              </a:rPr>
              <a:t>2</a:t>
            </a:r>
            <a:r>
              <a:rPr b="0" lang="en-US" sz="1800" spc="-1" strike="noStrike">
                <a:solidFill>
                  <a:srgbClr val="ffffff"/>
                </a:solidFill>
                <a:latin typeface="Avenir"/>
                <a:ea typeface="Roboto"/>
              </a:rPr>
              <a:t>0</a:t>
            </a:r>
            <a:r>
              <a:rPr b="0" lang="en-US" sz="1800" spc="-1" strike="noStrike">
                <a:solidFill>
                  <a:srgbClr val="ffffff"/>
                </a:solidFill>
                <a:latin typeface="Avenir"/>
                <a:ea typeface="Roboto"/>
              </a:rPr>
              <a:t>1</a:t>
            </a:r>
            <a:r>
              <a:rPr b="0" lang="en-US" sz="1800" spc="-1" strike="noStrike">
                <a:solidFill>
                  <a:srgbClr val="ffffff"/>
                </a:solidFill>
                <a:latin typeface="Avenir"/>
                <a:ea typeface="Roboto"/>
              </a:rPr>
              <a:t>8</a:t>
            </a:r>
            <a:endParaRPr b="0" lang="en-US" sz="1800" spc="-1" strike="noStrike">
              <a:latin typeface="Avenir"/>
            </a:endParaRPr>
          </a:p>
          <a:p>
            <a:pPr>
              <a:lnSpc>
                <a:spcPct val="100000"/>
              </a:lnSpc>
            </a:pPr>
            <a:endParaRPr b="0" lang="en-US" sz="1800" spc="-1" strike="noStrike">
              <a:latin typeface="Avenir"/>
            </a:endParaRPr>
          </a:p>
          <a:p>
            <a:pPr>
              <a:lnSpc>
                <a:spcPct val="100000"/>
              </a:lnSpc>
            </a:pPr>
            <a:endParaRPr b="0" lang="en-US" sz="1800" spc="-1" strike="noStrike">
              <a:latin typeface="Avenir"/>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98280" y="16200"/>
            <a:ext cx="8826120" cy="602280"/>
          </a:xfrm>
          <a:prstGeom prst="rect">
            <a:avLst/>
          </a:prstGeom>
          <a:noFill/>
          <a:ln>
            <a:noFill/>
          </a:ln>
        </p:spPr>
        <p:txBody>
          <a:bodyPr tIns="91440" bIns="91440" anchor="ctr"/>
          <a:p>
            <a:endParaRPr b="0" lang="en-US" sz="1400" spc="-1" strike="noStrike">
              <a:solidFill>
                <a:srgbClr val="000000"/>
              </a:solidFill>
              <a:latin typeface="Arial"/>
            </a:endParaRPr>
          </a:p>
        </p:txBody>
      </p:sp>
      <p:pic>
        <p:nvPicPr>
          <p:cNvPr id="387" name="Google Shape;110;p19" descr=""/>
          <p:cNvPicPr/>
          <p:nvPr/>
        </p:nvPicPr>
        <p:blipFill>
          <a:blip r:embed="rId1"/>
          <a:srcRect l="36940" t="14065" r="24077" b="37977"/>
          <a:stretch/>
        </p:blipFill>
        <p:spPr>
          <a:xfrm>
            <a:off x="2925360" y="1365120"/>
            <a:ext cx="2925000" cy="20228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8" name="Google Shape;115;p20" descr=""/>
          <p:cNvPicPr/>
          <p:nvPr/>
        </p:nvPicPr>
        <p:blipFill>
          <a:blip r:embed="rId1"/>
          <a:srcRect l="7505" t="0" r="42241" b="15418"/>
          <a:stretch/>
        </p:blipFill>
        <p:spPr>
          <a:xfrm>
            <a:off x="-9000" y="0"/>
            <a:ext cx="4593960" cy="5143320"/>
          </a:xfrm>
          <a:prstGeom prst="rect">
            <a:avLst/>
          </a:prstGeom>
          <a:ln>
            <a:noFill/>
          </a:ln>
        </p:spPr>
      </p:pic>
      <p:sp>
        <p:nvSpPr>
          <p:cNvPr id="389" name="TextShape 1"/>
          <p:cNvSpPr txBox="1"/>
          <p:nvPr/>
        </p:nvSpPr>
        <p:spPr>
          <a:xfrm>
            <a:off x="265680" y="1830600"/>
            <a:ext cx="4044960" cy="1482120"/>
          </a:xfrm>
          <a:prstGeom prst="rect">
            <a:avLst/>
          </a:prstGeom>
          <a:noFill/>
          <a:ln>
            <a:noFill/>
          </a:ln>
        </p:spPr>
        <p:txBody>
          <a:bodyPr tIns="91440" bIns="91440" anchor="ctr"/>
          <a:p>
            <a:pPr algn="ctr">
              <a:lnSpc>
                <a:spcPct val="100000"/>
              </a:lnSpc>
            </a:pPr>
            <a:r>
              <a:rPr b="0" lang="en-US" sz="4200" spc="-1" strike="noStrike">
                <a:solidFill>
                  <a:srgbClr val="ffffff"/>
                </a:solidFill>
                <a:latin typeface="Roboto"/>
                <a:ea typeface="Roboto"/>
              </a:rPr>
              <a:t>T</a:t>
            </a:r>
            <a:r>
              <a:rPr b="0" lang="en-US" sz="4200" spc="-1" strike="noStrike">
                <a:solidFill>
                  <a:srgbClr val="ffffff"/>
                </a:solidFill>
                <a:latin typeface="Roboto"/>
                <a:ea typeface="Roboto"/>
              </a:rPr>
              <a:t>h</a:t>
            </a:r>
            <a:r>
              <a:rPr b="0" lang="en-US" sz="4200" spc="-1" strike="noStrike">
                <a:solidFill>
                  <a:srgbClr val="ffffff"/>
                </a:solidFill>
                <a:latin typeface="Roboto"/>
                <a:ea typeface="Roboto"/>
              </a:rPr>
              <a:t>e</a:t>
            </a:r>
            <a:r>
              <a:rPr b="0" lang="en-US" sz="4200" spc="-1" strike="noStrike">
                <a:solidFill>
                  <a:srgbClr val="ffffff"/>
                </a:solidFill>
                <a:latin typeface="Roboto"/>
                <a:ea typeface="Roboto"/>
              </a:rPr>
              <a:t> </a:t>
            </a:r>
            <a:r>
              <a:rPr b="0" lang="en-US" sz="4200" spc="-1" strike="noStrike">
                <a:solidFill>
                  <a:srgbClr val="ffffff"/>
                </a:solidFill>
                <a:latin typeface="Roboto"/>
                <a:ea typeface="Roboto"/>
              </a:rPr>
              <a:t>s</a:t>
            </a:r>
            <a:r>
              <a:rPr b="0" lang="en-US" sz="4200" spc="-1" strike="noStrike">
                <a:solidFill>
                  <a:srgbClr val="ffffff"/>
                </a:solidFill>
                <a:latin typeface="Roboto"/>
                <a:ea typeface="Roboto"/>
              </a:rPr>
              <a:t>o</a:t>
            </a:r>
            <a:r>
              <a:rPr b="0" lang="en-US" sz="4200" spc="-1" strike="noStrike">
                <a:solidFill>
                  <a:srgbClr val="ffffff"/>
                </a:solidFill>
                <a:latin typeface="Roboto"/>
                <a:ea typeface="Roboto"/>
              </a:rPr>
              <a:t>l</a:t>
            </a:r>
            <a:r>
              <a:rPr b="0" lang="en-US" sz="4200" spc="-1" strike="noStrike">
                <a:solidFill>
                  <a:srgbClr val="ffffff"/>
                </a:solidFill>
                <a:latin typeface="Roboto"/>
                <a:ea typeface="Roboto"/>
              </a:rPr>
              <a:t>u</a:t>
            </a:r>
            <a:r>
              <a:rPr b="0" lang="en-US" sz="4200" spc="-1" strike="noStrike">
                <a:solidFill>
                  <a:srgbClr val="ffffff"/>
                </a:solidFill>
                <a:latin typeface="Roboto"/>
                <a:ea typeface="Roboto"/>
              </a:rPr>
              <a:t>t</a:t>
            </a:r>
            <a:r>
              <a:rPr b="0" lang="en-US" sz="4200" spc="-1" strike="noStrike">
                <a:solidFill>
                  <a:srgbClr val="ffffff"/>
                </a:solidFill>
                <a:latin typeface="Roboto"/>
                <a:ea typeface="Roboto"/>
              </a:rPr>
              <a:t>i</a:t>
            </a:r>
            <a:r>
              <a:rPr b="0" lang="en-US" sz="4200" spc="-1" strike="noStrike">
                <a:solidFill>
                  <a:srgbClr val="ffffff"/>
                </a:solidFill>
                <a:latin typeface="Roboto"/>
                <a:ea typeface="Roboto"/>
              </a:rPr>
              <a:t>o</a:t>
            </a:r>
            <a:r>
              <a:rPr b="0" lang="en-US" sz="4200" spc="-1" strike="noStrike">
                <a:solidFill>
                  <a:srgbClr val="ffffff"/>
                </a:solidFill>
                <a:latin typeface="Roboto"/>
                <a:ea typeface="Roboto"/>
              </a:rPr>
              <a:t>n</a:t>
            </a:r>
            <a:endParaRPr b="0" lang="en-US" sz="4200" spc="-1" strike="noStrike">
              <a:solidFill>
                <a:srgbClr val="000000"/>
              </a:solidFill>
              <a:latin typeface="Arial"/>
            </a:endParaRPr>
          </a:p>
        </p:txBody>
      </p:sp>
      <p:sp>
        <p:nvSpPr>
          <p:cNvPr id="390" name="TextShape 2"/>
          <p:cNvSpPr txBox="1"/>
          <p:nvPr/>
        </p:nvSpPr>
        <p:spPr>
          <a:xfrm>
            <a:off x="4939560" y="724320"/>
            <a:ext cx="3836520" cy="3694680"/>
          </a:xfrm>
          <a:prstGeom prst="rect">
            <a:avLst/>
          </a:prstGeom>
          <a:noFill/>
          <a:ln>
            <a:noFill/>
          </a:ln>
        </p:spPr>
        <p:txBody>
          <a:bodyPr tIns="91440" bIns="91440" anchor="ctr"/>
          <a:p>
            <a:pPr>
              <a:lnSpc>
                <a:spcPct val="115000"/>
              </a:lnSpc>
            </a:pPr>
            <a:r>
              <a:rPr b="0" lang="en-US" sz="2400" spc="-1" strike="noStrike">
                <a:solidFill>
                  <a:srgbClr val="ffffff"/>
                </a:solidFill>
                <a:latin typeface="Roboto"/>
                <a:ea typeface="Roboto"/>
              </a:rPr>
              <a:t>Show how you solve the problem you identified.</a:t>
            </a:r>
            <a:endParaRPr b="0" lang="en-US" sz="2400" spc="-1" strike="noStrike">
              <a:solidFill>
                <a:srgbClr val="000000"/>
              </a:solidFill>
              <a:latin typeface="Arial"/>
            </a:endParaRPr>
          </a:p>
          <a:p>
            <a:pPr>
              <a:lnSpc>
                <a:spcPct val="115000"/>
              </a:lnSpc>
              <a:spcBef>
                <a:spcPts val="1599"/>
              </a:spcBef>
              <a:spcAft>
                <a:spcPts val="1599"/>
              </a:spcAft>
            </a:pPr>
            <a:r>
              <a:rPr b="0" lang="en-US" sz="2400" spc="-1" strike="noStrike">
                <a:solidFill>
                  <a:srgbClr val="ffffff"/>
                </a:solidFill>
                <a:latin typeface="Roboto"/>
                <a:ea typeface="Roboto"/>
              </a:rPr>
              <a:t>What will be different when the problem is solved (by you)?</a:t>
            </a:r>
            <a:endParaRPr b="0" lang="en-US" sz="2400" spc="-1" strike="noStrike">
              <a:solidFill>
                <a:srgbClr val="000000"/>
              </a:solidFill>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0" y="0"/>
            <a:ext cx="9160920" cy="2484360"/>
          </a:xfrm>
          <a:prstGeom prst="rect">
            <a:avLst/>
          </a:prstGeom>
          <a:solidFill>
            <a:schemeClr val="dk1"/>
          </a:solidFill>
          <a:ln>
            <a:noFill/>
          </a:ln>
        </p:spPr>
        <p:style>
          <a:lnRef idx="0"/>
          <a:fillRef idx="0"/>
          <a:effectRef idx="0"/>
          <a:fontRef idx="minor"/>
        </p:style>
      </p:sp>
      <p:sp>
        <p:nvSpPr>
          <p:cNvPr id="392" name="TextShape 2"/>
          <p:cNvSpPr txBox="1"/>
          <p:nvPr/>
        </p:nvSpPr>
        <p:spPr>
          <a:xfrm>
            <a:off x="311760" y="219960"/>
            <a:ext cx="8520120" cy="1011960"/>
          </a:xfrm>
          <a:prstGeom prst="rect">
            <a:avLst/>
          </a:prstGeom>
          <a:noFill/>
          <a:ln>
            <a:noFill/>
          </a:ln>
        </p:spPr>
        <p:txBody>
          <a:bodyPr tIns="91440" bIns="91440"/>
          <a:p>
            <a:pPr algn="ctr">
              <a:lnSpc>
                <a:spcPct val="100000"/>
              </a:lnSpc>
            </a:pPr>
            <a:r>
              <a:rPr b="0" lang="en-US" sz="3200" spc="-1" strike="noStrike">
                <a:solidFill>
                  <a:srgbClr val="ffffff"/>
                </a:solidFill>
                <a:latin typeface="Roboto"/>
                <a:ea typeface="Roboto"/>
              </a:rPr>
              <a:t>The team</a:t>
            </a:r>
            <a:br/>
            <a:r>
              <a:rPr b="0" i="1" lang="en-US" sz="1600" spc="-1" strike="noStrike">
                <a:solidFill>
                  <a:srgbClr val="ffffff"/>
                </a:solidFill>
                <a:latin typeface="Roboto"/>
                <a:ea typeface="Roboto"/>
              </a:rPr>
              <a:t>Answer the question, “Why are we the ones to solve the problem we identified?”</a:t>
            </a:r>
            <a:endParaRPr b="0" lang="en-US" sz="1600" spc="-1" strike="noStrike">
              <a:solidFill>
                <a:srgbClr val="000000"/>
              </a:solidFill>
              <a:latin typeface="Arial"/>
            </a:endParaRPr>
          </a:p>
        </p:txBody>
      </p:sp>
      <p:pic>
        <p:nvPicPr>
          <p:cNvPr id="393" name="Google Shape;124;p21" descr=""/>
          <p:cNvPicPr/>
          <p:nvPr/>
        </p:nvPicPr>
        <p:blipFill>
          <a:blip r:embed="rId1"/>
          <a:stretch/>
        </p:blipFill>
        <p:spPr>
          <a:xfrm>
            <a:off x="420840" y="1362960"/>
            <a:ext cx="1644120" cy="1644120"/>
          </a:xfrm>
          <a:prstGeom prst="rect">
            <a:avLst/>
          </a:prstGeom>
          <a:ln>
            <a:noFill/>
          </a:ln>
        </p:spPr>
      </p:pic>
      <p:pic>
        <p:nvPicPr>
          <p:cNvPr id="394" name="Google Shape;125;p21" descr=""/>
          <p:cNvPicPr/>
          <p:nvPr/>
        </p:nvPicPr>
        <p:blipFill>
          <a:blip r:embed="rId2"/>
          <a:stretch/>
        </p:blipFill>
        <p:spPr>
          <a:xfrm>
            <a:off x="2638800" y="1363320"/>
            <a:ext cx="1644120" cy="1643760"/>
          </a:xfrm>
          <a:prstGeom prst="rect">
            <a:avLst/>
          </a:prstGeom>
          <a:ln>
            <a:noFill/>
          </a:ln>
        </p:spPr>
      </p:pic>
      <p:pic>
        <p:nvPicPr>
          <p:cNvPr id="395" name="Google Shape;126;p21" descr=""/>
          <p:cNvPicPr/>
          <p:nvPr/>
        </p:nvPicPr>
        <p:blipFill>
          <a:blip r:embed="rId3"/>
          <a:stretch/>
        </p:blipFill>
        <p:spPr>
          <a:xfrm>
            <a:off x="4856760" y="1362960"/>
            <a:ext cx="1644120" cy="1644120"/>
          </a:xfrm>
          <a:prstGeom prst="rect">
            <a:avLst/>
          </a:prstGeom>
          <a:ln>
            <a:noFill/>
          </a:ln>
        </p:spPr>
      </p:pic>
      <p:sp>
        <p:nvSpPr>
          <p:cNvPr id="396" name="TextShape 3"/>
          <p:cNvSpPr txBox="1"/>
          <p:nvPr/>
        </p:nvSpPr>
        <p:spPr>
          <a:xfrm>
            <a:off x="231840" y="3047760"/>
            <a:ext cx="2022120" cy="578520"/>
          </a:xfrm>
          <a:prstGeom prst="rect">
            <a:avLst/>
          </a:prstGeom>
          <a:noFill/>
          <a:ln>
            <a:noFill/>
          </a:ln>
        </p:spPr>
        <p:txBody>
          <a:bodyPr tIns="91440" bIns="91440" anchor="b"/>
          <a:p>
            <a:pPr algn="ctr">
              <a:lnSpc>
                <a:spcPct val="100000"/>
              </a:lnSpc>
            </a:pPr>
            <a:r>
              <a:rPr b="0" lang="en-US" sz="1800" spc="-1" strike="noStrike">
                <a:solidFill>
                  <a:srgbClr val="4285f4"/>
                </a:solidFill>
                <a:latin typeface="Roboto"/>
                <a:ea typeface="Roboto"/>
              </a:rPr>
              <a:t>Wendy Writer</a:t>
            </a:r>
            <a:endParaRPr b="0" lang="en-US" sz="1800" spc="-1" strike="noStrike">
              <a:solidFill>
                <a:srgbClr val="000000"/>
              </a:solidFill>
              <a:latin typeface="Arial"/>
            </a:endParaRPr>
          </a:p>
        </p:txBody>
      </p:sp>
      <p:sp>
        <p:nvSpPr>
          <p:cNvPr id="397" name="TextShape 4"/>
          <p:cNvSpPr txBox="1"/>
          <p:nvPr/>
        </p:nvSpPr>
        <p:spPr>
          <a:xfrm>
            <a:off x="231840" y="3572280"/>
            <a:ext cx="2022120" cy="1153440"/>
          </a:xfrm>
          <a:prstGeom prst="rect">
            <a:avLst/>
          </a:prstGeom>
          <a:noFill/>
          <a:ln>
            <a:noFill/>
          </a:ln>
        </p:spPr>
        <p:txBody>
          <a:bodyPr tIns="91440" bIns="91440"/>
          <a:p>
            <a:pPr algn="ctr">
              <a:lnSpc>
                <a:spcPct val="115000"/>
              </a:lnSpc>
              <a:spcAft>
                <a:spcPts val="1599"/>
              </a:spcAft>
            </a:pPr>
            <a:r>
              <a:rPr b="0" lang="en-US" sz="1200" spc="-1" strike="noStrike">
                <a:solidFill>
                  <a:srgbClr val="424242"/>
                </a:solidFill>
                <a:latin typeface="Roboto"/>
                <a:ea typeface="Roboto"/>
              </a:rPr>
              <a:t>Lorem ipsum dolor sit amet, consectetur adipiscing elit, sed do eiusmod tempor</a:t>
            </a:r>
            <a:endParaRPr b="0" lang="en-US" sz="1200" spc="-1" strike="noStrike">
              <a:solidFill>
                <a:srgbClr val="000000"/>
              </a:solidFill>
              <a:latin typeface="Arial"/>
            </a:endParaRPr>
          </a:p>
        </p:txBody>
      </p:sp>
      <p:sp>
        <p:nvSpPr>
          <p:cNvPr id="398" name="TextShape 5"/>
          <p:cNvSpPr txBox="1"/>
          <p:nvPr/>
        </p:nvSpPr>
        <p:spPr>
          <a:xfrm>
            <a:off x="2449800" y="3047760"/>
            <a:ext cx="2022120" cy="578520"/>
          </a:xfrm>
          <a:prstGeom prst="rect">
            <a:avLst/>
          </a:prstGeom>
          <a:noFill/>
          <a:ln>
            <a:noFill/>
          </a:ln>
        </p:spPr>
        <p:txBody>
          <a:bodyPr tIns="91440" bIns="91440" anchor="b"/>
          <a:p>
            <a:pPr algn="ctr">
              <a:lnSpc>
                <a:spcPct val="100000"/>
              </a:lnSpc>
            </a:pPr>
            <a:r>
              <a:rPr b="0" lang="en-US" sz="1800" spc="-1" strike="noStrike">
                <a:solidFill>
                  <a:srgbClr val="4285f4"/>
                </a:solidFill>
                <a:latin typeface="Roboto"/>
                <a:ea typeface="Roboto"/>
              </a:rPr>
              <a:t>Ronny Reader</a:t>
            </a:r>
            <a:endParaRPr b="0" lang="en-US" sz="1800" spc="-1" strike="noStrike">
              <a:solidFill>
                <a:srgbClr val="000000"/>
              </a:solidFill>
              <a:latin typeface="Arial"/>
            </a:endParaRPr>
          </a:p>
        </p:txBody>
      </p:sp>
      <p:sp>
        <p:nvSpPr>
          <p:cNvPr id="399" name="TextShape 6"/>
          <p:cNvSpPr txBox="1"/>
          <p:nvPr/>
        </p:nvSpPr>
        <p:spPr>
          <a:xfrm>
            <a:off x="4667760" y="3047760"/>
            <a:ext cx="2022120" cy="578520"/>
          </a:xfrm>
          <a:prstGeom prst="rect">
            <a:avLst/>
          </a:prstGeom>
          <a:noFill/>
          <a:ln>
            <a:noFill/>
          </a:ln>
        </p:spPr>
        <p:txBody>
          <a:bodyPr tIns="91440" bIns="91440" anchor="b"/>
          <a:p>
            <a:pPr algn="ctr">
              <a:lnSpc>
                <a:spcPct val="100000"/>
              </a:lnSpc>
            </a:pPr>
            <a:r>
              <a:rPr b="0" lang="en-US" sz="1800" spc="-1" strike="noStrike">
                <a:solidFill>
                  <a:srgbClr val="4285f4"/>
                </a:solidFill>
                <a:latin typeface="Roboto"/>
                <a:ea typeface="Roboto"/>
              </a:rPr>
              <a:t>Abby Author</a:t>
            </a:r>
            <a:endParaRPr b="0" lang="en-US" sz="1800" spc="-1" strike="noStrike">
              <a:solidFill>
                <a:srgbClr val="000000"/>
              </a:solidFill>
              <a:latin typeface="Arial"/>
            </a:endParaRPr>
          </a:p>
        </p:txBody>
      </p:sp>
      <p:sp>
        <p:nvSpPr>
          <p:cNvPr id="400" name="TextShape 7"/>
          <p:cNvSpPr txBox="1"/>
          <p:nvPr/>
        </p:nvSpPr>
        <p:spPr>
          <a:xfrm>
            <a:off x="2449800" y="3572280"/>
            <a:ext cx="2022120" cy="1153440"/>
          </a:xfrm>
          <a:prstGeom prst="rect">
            <a:avLst/>
          </a:prstGeom>
          <a:noFill/>
          <a:ln>
            <a:noFill/>
          </a:ln>
        </p:spPr>
        <p:txBody>
          <a:bodyPr tIns="91440" bIns="91440"/>
          <a:p>
            <a:pPr algn="ctr">
              <a:lnSpc>
                <a:spcPct val="115000"/>
              </a:lnSpc>
              <a:spcAft>
                <a:spcPts val="1599"/>
              </a:spcAft>
            </a:pPr>
            <a:r>
              <a:rPr b="0" lang="en-US" sz="1200" spc="-1" strike="noStrike">
                <a:solidFill>
                  <a:srgbClr val="424242"/>
                </a:solidFill>
                <a:latin typeface="Roboto"/>
                <a:ea typeface="Roboto"/>
              </a:rPr>
              <a:t>Lorem ipsum dolor sit amet, consectetur adipiscing elit, sed do eiusmod tempor</a:t>
            </a:r>
            <a:endParaRPr b="0" lang="en-US" sz="1200" spc="-1" strike="noStrike">
              <a:solidFill>
                <a:srgbClr val="000000"/>
              </a:solidFill>
              <a:latin typeface="Arial"/>
            </a:endParaRPr>
          </a:p>
        </p:txBody>
      </p:sp>
      <p:sp>
        <p:nvSpPr>
          <p:cNvPr id="401" name="TextShape 8"/>
          <p:cNvSpPr txBox="1"/>
          <p:nvPr/>
        </p:nvSpPr>
        <p:spPr>
          <a:xfrm>
            <a:off x="4667760" y="3572280"/>
            <a:ext cx="2022120" cy="1153440"/>
          </a:xfrm>
          <a:prstGeom prst="rect">
            <a:avLst/>
          </a:prstGeom>
          <a:noFill/>
          <a:ln>
            <a:noFill/>
          </a:ln>
        </p:spPr>
        <p:txBody>
          <a:bodyPr tIns="91440" bIns="91440"/>
          <a:p>
            <a:pPr algn="ctr">
              <a:lnSpc>
                <a:spcPct val="115000"/>
              </a:lnSpc>
              <a:spcAft>
                <a:spcPts val="1599"/>
              </a:spcAft>
            </a:pPr>
            <a:r>
              <a:rPr b="0" lang="en-US" sz="1200" spc="-1" strike="noStrike">
                <a:solidFill>
                  <a:srgbClr val="424242"/>
                </a:solidFill>
                <a:latin typeface="Roboto"/>
                <a:ea typeface="Roboto"/>
              </a:rPr>
              <a:t>Lorem ipsum dolor sit amet, consectetur adipiscing elit, sed do eiusmod tempor</a:t>
            </a:r>
            <a:endParaRPr b="0" lang="en-US" sz="1200" spc="-1" strike="noStrike">
              <a:solidFill>
                <a:srgbClr val="000000"/>
              </a:solidFill>
              <a:latin typeface="Arial"/>
            </a:endParaRPr>
          </a:p>
        </p:txBody>
      </p:sp>
      <p:pic>
        <p:nvPicPr>
          <p:cNvPr id="402" name="Google Shape;133;p21" descr=""/>
          <p:cNvPicPr/>
          <p:nvPr/>
        </p:nvPicPr>
        <p:blipFill>
          <a:blip r:embed="rId4"/>
          <a:stretch/>
        </p:blipFill>
        <p:spPr>
          <a:xfrm>
            <a:off x="7074720" y="1362960"/>
            <a:ext cx="1644120" cy="1644120"/>
          </a:xfrm>
          <a:prstGeom prst="rect">
            <a:avLst/>
          </a:prstGeom>
          <a:ln>
            <a:noFill/>
          </a:ln>
        </p:spPr>
      </p:pic>
      <p:sp>
        <p:nvSpPr>
          <p:cNvPr id="403" name="TextShape 9"/>
          <p:cNvSpPr txBox="1"/>
          <p:nvPr/>
        </p:nvSpPr>
        <p:spPr>
          <a:xfrm>
            <a:off x="6885720" y="3047760"/>
            <a:ext cx="2022120" cy="578520"/>
          </a:xfrm>
          <a:prstGeom prst="rect">
            <a:avLst/>
          </a:prstGeom>
          <a:noFill/>
          <a:ln>
            <a:noFill/>
          </a:ln>
        </p:spPr>
        <p:txBody>
          <a:bodyPr tIns="91440" bIns="91440" anchor="b"/>
          <a:p>
            <a:pPr algn="ctr">
              <a:lnSpc>
                <a:spcPct val="100000"/>
              </a:lnSpc>
            </a:pPr>
            <a:r>
              <a:rPr b="0" lang="en-US" sz="1800" spc="-1" strike="noStrike">
                <a:solidFill>
                  <a:srgbClr val="4285f4"/>
                </a:solidFill>
                <a:latin typeface="Roboto"/>
                <a:ea typeface="Roboto"/>
              </a:rPr>
              <a:t>Berry Books</a:t>
            </a:r>
            <a:endParaRPr b="0" lang="en-US" sz="1800" spc="-1" strike="noStrike">
              <a:solidFill>
                <a:srgbClr val="000000"/>
              </a:solidFill>
              <a:latin typeface="Arial"/>
            </a:endParaRPr>
          </a:p>
        </p:txBody>
      </p:sp>
      <p:sp>
        <p:nvSpPr>
          <p:cNvPr id="404" name="TextShape 10"/>
          <p:cNvSpPr txBox="1"/>
          <p:nvPr/>
        </p:nvSpPr>
        <p:spPr>
          <a:xfrm>
            <a:off x="6885720" y="3572280"/>
            <a:ext cx="2022120" cy="1153440"/>
          </a:xfrm>
          <a:prstGeom prst="rect">
            <a:avLst/>
          </a:prstGeom>
          <a:noFill/>
          <a:ln>
            <a:noFill/>
          </a:ln>
        </p:spPr>
        <p:txBody>
          <a:bodyPr tIns="91440" bIns="91440"/>
          <a:p>
            <a:pPr algn="ctr">
              <a:lnSpc>
                <a:spcPct val="115000"/>
              </a:lnSpc>
              <a:spcAft>
                <a:spcPts val="1599"/>
              </a:spcAft>
            </a:pPr>
            <a:r>
              <a:rPr b="0" lang="en-US" sz="1200" spc="-1" strike="noStrike">
                <a:solidFill>
                  <a:srgbClr val="424242"/>
                </a:solidFill>
                <a:latin typeface="Roboto"/>
                <a:ea typeface="Roboto"/>
              </a:rPr>
              <a:t>Lorem ipsum dolor sit amet, consectetur adipiscing elit, sed do eiusmod tempor</a:t>
            </a:r>
            <a:endParaRPr b="0" lang="en-US" sz="1200" spc="-1" strike="noStrike">
              <a:solidFill>
                <a:srgbClr val="000000"/>
              </a:solidFill>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471960" y="738720"/>
            <a:ext cx="8221680" cy="767520"/>
          </a:xfrm>
          <a:prstGeom prst="rect">
            <a:avLst/>
          </a:prstGeom>
          <a:noFill/>
          <a:ln>
            <a:noFill/>
          </a:ln>
        </p:spPr>
        <p:txBody>
          <a:bodyPr tIns="91440" bIns="91440" anchor="b"/>
          <a:p>
            <a:pPr>
              <a:lnSpc>
                <a:spcPct val="100000"/>
              </a:lnSpc>
            </a:pPr>
            <a:r>
              <a:rPr b="0" lang="en-US" sz="3200" spc="-1" strike="noStrike">
                <a:solidFill>
                  <a:srgbClr val="ffffff"/>
                </a:solidFill>
                <a:latin typeface="Roboto"/>
                <a:ea typeface="Roboto"/>
              </a:rPr>
              <a:t>Milestones</a:t>
            </a:r>
            <a:r>
              <a:rPr b="0" lang="en-US" sz="1400" spc="-1" strike="noStrike">
                <a:solidFill>
                  <a:srgbClr val="ffffff"/>
                </a:solidFill>
                <a:latin typeface="Roboto"/>
                <a:ea typeface="Roboto"/>
              </a:rPr>
              <a:t> </a:t>
            </a:r>
            <a:r>
              <a:rPr b="0" i="1" lang="en-US" sz="1400" spc="-1" strike="noStrike">
                <a:solidFill>
                  <a:srgbClr val="ffffff"/>
                </a:solidFill>
                <a:latin typeface="Roboto"/>
                <a:ea typeface="Roboto"/>
              </a:rPr>
              <a:t> </a:t>
            </a:r>
            <a:br/>
            <a:r>
              <a:rPr b="0" i="1" lang="en-US" sz="1600" spc="-1" strike="noStrike">
                <a:solidFill>
                  <a:srgbClr val="ffffff"/>
                </a:solidFill>
                <a:latin typeface="Roboto"/>
                <a:ea typeface="Roboto"/>
              </a:rPr>
              <a:t>Show where you are in the process and what’s left to tackle</a:t>
            </a:r>
            <a:endParaRPr b="0" lang="en-US" sz="1600" spc="-1" strike="noStrike">
              <a:solidFill>
                <a:srgbClr val="000000"/>
              </a:solidFill>
              <a:latin typeface="Arial"/>
            </a:endParaRPr>
          </a:p>
        </p:txBody>
      </p:sp>
      <p:sp>
        <p:nvSpPr>
          <p:cNvPr id="406" name="CustomShape 2"/>
          <p:cNvSpPr/>
          <p:nvPr/>
        </p:nvSpPr>
        <p:spPr>
          <a:xfrm rot="10800000">
            <a:off x="680040" y="2990520"/>
            <a:ext cx="360" cy="837720"/>
          </a:xfrm>
          <a:custGeom>
            <a:avLst/>
            <a:gdLst/>
            <a:ahLst/>
            <a:rect l="l" t="t" r="r" b="b"/>
            <a:pathLst>
              <a:path w="21600" h="21600">
                <a:moveTo>
                  <a:pt x="0" y="0"/>
                </a:moveTo>
                <a:lnTo>
                  <a:pt x="21600" y="21600"/>
                </a:lnTo>
              </a:path>
            </a:pathLst>
          </a:custGeom>
          <a:noFill/>
          <a:ln w="9360">
            <a:solidFill>
              <a:schemeClr val="dk2"/>
            </a:solidFill>
            <a:round/>
            <a:tailEnd len="med" type="oval" w="med"/>
          </a:ln>
        </p:spPr>
        <p:style>
          <a:lnRef idx="0"/>
          <a:fillRef idx="0"/>
          <a:effectRef idx="0"/>
          <a:fontRef idx="minor"/>
        </p:style>
      </p:sp>
      <p:sp>
        <p:nvSpPr>
          <p:cNvPr id="407" name="TextShape 3"/>
          <p:cNvSpPr txBox="1"/>
          <p:nvPr/>
        </p:nvSpPr>
        <p:spPr>
          <a:xfrm>
            <a:off x="727200" y="1995840"/>
            <a:ext cx="1813680" cy="391680"/>
          </a:xfrm>
          <a:prstGeom prst="rect">
            <a:avLst/>
          </a:prstGeom>
          <a:noFill/>
          <a:ln>
            <a:noFill/>
          </a:ln>
        </p:spPr>
        <p:txBody>
          <a:bodyPr tIns="91440" bIns="91440" anchor="ctr"/>
          <a:p>
            <a:pPr>
              <a:lnSpc>
                <a:spcPct val="100000"/>
              </a:lnSpc>
            </a:pPr>
            <a:r>
              <a:rPr b="0" lang="en-US" sz="1800" spc="-1" strike="noStrike">
                <a:solidFill>
                  <a:srgbClr val="4285f4"/>
                </a:solidFill>
                <a:latin typeface="Roboto"/>
                <a:ea typeface="Roboto"/>
              </a:rPr>
              <a:t>January 20XX</a:t>
            </a:r>
            <a:endParaRPr b="0" lang="en-US" sz="1800" spc="-1" strike="noStrike">
              <a:solidFill>
                <a:srgbClr val="000000"/>
              </a:solidFill>
              <a:latin typeface="Arial"/>
            </a:endParaRPr>
          </a:p>
        </p:txBody>
      </p:sp>
      <p:sp>
        <p:nvSpPr>
          <p:cNvPr id="408" name="TextShape 4"/>
          <p:cNvSpPr txBox="1"/>
          <p:nvPr/>
        </p:nvSpPr>
        <p:spPr>
          <a:xfrm>
            <a:off x="727200" y="2286000"/>
            <a:ext cx="1813680" cy="578520"/>
          </a:xfrm>
          <a:prstGeom prst="rect">
            <a:avLst/>
          </a:prstGeom>
          <a:noFill/>
          <a:ln>
            <a:noFill/>
          </a:ln>
        </p:spPr>
        <p:txBody>
          <a:bodyPr tIns="91440" bIns="91440"/>
          <a:p>
            <a:pPr>
              <a:lnSpc>
                <a:spcPct val="115000"/>
              </a:lnSpc>
              <a:spcAft>
                <a:spcPts val="1599"/>
              </a:spcAft>
            </a:pPr>
            <a:r>
              <a:rPr b="0" lang="en-US" sz="1200" spc="-1" strike="noStrike">
                <a:solidFill>
                  <a:srgbClr val="424242"/>
                </a:solidFill>
                <a:latin typeface="Roboto"/>
                <a:ea typeface="Roboto"/>
              </a:rPr>
              <a:t>Lorem ipsum dolor sit amet, consectetur</a:t>
            </a:r>
            <a:endParaRPr b="0" lang="en-US" sz="1200" spc="-1" strike="noStrike">
              <a:solidFill>
                <a:srgbClr val="000000"/>
              </a:solidFill>
              <a:latin typeface="Arial"/>
            </a:endParaRPr>
          </a:p>
        </p:txBody>
      </p:sp>
      <p:sp>
        <p:nvSpPr>
          <p:cNvPr id="409" name="CustomShape 5"/>
          <p:cNvSpPr/>
          <p:nvPr/>
        </p:nvSpPr>
        <p:spPr>
          <a:xfrm>
            <a:off x="2114280" y="3375000"/>
            <a:ext cx="360" cy="837720"/>
          </a:xfrm>
          <a:custGeom>
            <a:avLst/>
            <a:gdLst/>
            <a:ahLst/>
            <a:rect l="l" t="t" r="r" b="b"/>
            <a:pathLst>
              <a:path w="21600" h="21600">
                <a:moveTo>
                  <a:pt x="0" y="0"/>
                </a:moveTo>
                <a:lnTo>
                  <a:pt x="21600" y="21600"/>
                </a:lnTo>
              </a:path>
            </a:pathLst>
          </a:custGeom>
          <a:noFill/>
          <a:ln w="9360">
            <a:solidFill>
              <a:schemeClr val="dk2"/>
            </a:solidFill>
            <a:round/>
            <a:tailEnd len="med" type="oval" w="med"/>
          </a:ln>
        </p:spPr>
        <p:style>
          <a:lnRef idx="0"/>
          <a:fillRef idx="0"/>
          <a:effectRef idx="0"/>
          <a:fontRef idx="minor"/>
        </p:style>
      </p:sp>
      <p:sp>
        <p:nvSpPr>
          <p:cNvPr id="410" name="TextShape 6"/>
          <p:cNvSpPr txBox="1"/>
          <p:nvPr/>
        </p:nvSpPr>
        <p:spPr>
          <a:xfrm>
            <a:off x="2161080" y="3974040"/>
            <a:ext cx="1813680" cy="391680"/>
          </a:xfrm>
          <a:prstGeom prst="rect">
            <a:avLst/>
          </a:prstGeom>
          <a:noFill/>
          <a:ln>
            <a:noFill/>
          </a:ln>
        </p:spPr>
        <p:txBody>
          <a:bodyPr tIns="91440" bIns="91440" anchor="ctr"/>
          <a:p>
            <a:pPr>
              <a:lnSpc>
                <a:spcPct val="100000"/>
              </a:lnSpc>
            </a:pPr>
            <a:r>
              <a:rPr b="0" lang="en-US" sz="1800" spc="-1" strike="noStrike">
                <a:solidFill>
                  <a:srgbClr val="4285f4"/>
                </a:solidFill>
                <a:latin typeface="Roboto"/>
                <a:ea typeface="Roboto"/>
              </a:rPr>
              <a:t>March 20XX</a:t>
            </a:r>
            <a:endParaRPr b="0" lang="en-US" sz="1800" spc="-1" strike="noStrike">
              <a:solidFill>
                <a:srgbClr val="000000"/>
              </a:solidFill>
              <a:latin typeface="Arial"/>
            </a:endParaRPr>
          </a:p>
        </p:txBody>
      </p:sp>
      <p:sp>
        <p:nvSpPr>
          <p:cNvPr id="411" name="TextShape 7"/>
          <p:cNvSpPr txBox="1"/>
          <p:nvPr/>
        </p:nvSpPr>
        <p:spPr>
          <a:xfrm>
            <a:off x="2161080" y="4264200"/>
            <a:ext cx="1813680" cy="578520"/>
          </a:xfrm>
          <a:prstGeom prst="rect">
            <a:avLst/>
          </a:prstGeom>
          <a:noFill/>
          <a:ln>
            <a:noFill/>
          </a:ln>
        </p:spPr>
        <p:txBody>
          <a:bodyPr tIns="91440" bIns="91440"/>
          <a:p>
            <a:pPr>
              <a:lnSpc>
                <a:spcPct val="115000"/>
              </a:lnSpc>
              <a:spcAft>
                <a:spcPts val="1599"/>
              </a:spcAft>
            </a:pPr>
            <a:r>
              <a:rPr b="0" lang="en-US" sz="1200" spc="-1" strike="noStrike">
                <a:solidFill>
                  <a:srgbClr val="424242"/>
                </a:solidFill>
                <a:latin typeface="Roboto"/>
                <a:ea typeface="Roboto"/>
              </a:rPr>
              <a:t>Lorem ipsum dolor sit amet, consectetur</a:t>
            </a:r>
            <a:endParaRPr b="0" lang="en-US" sz="1200" spc="-1" strike="noStrike">
              <a:solidFill>
                <a:srgbClr val="000000"/>
              </a:solidFill>
              <a:latin typeface="Arial"/>
            </a:endParaRPr>
          </a:p>
        </p:txBody>
      </p:sp>
      <p:sp>
        <p:nvSpPr>
          <p:cNvPr id="412" name="CustomShape 8"/>
          <p:cNvSpPr/>
          <p:nvPr/>
        </p:nvSpPr>
        <p:spPr>
          <a:xfrm rot="10800000">
            <a:off x="4232880" y="2983320"/>
            <a:ext cx="360" cy="837720"/>
          </a:xfrm>
          <a:custGeom>
            <a:avLst/>
            <a:gdLst/>
            <a:ahLst/>
            <a:rect l="l" t="t" r="r" b="b"/>
            <a:pathLst>
              <a:path w="21600" h="21600">
                <a:moveTo>
                  <a:pt x="0" y="0"/>
                </a:moveTo>
                <a:lnTo>
                  <a:pt x="21600" y="21600"/>
                </a:lnTo>
              </a:path>
            </a:pathLst>
          </a:custGeom>
          <a:noFill/>
          <a:ln w="9360">
            <a:solidFill>
              <a:schemeClr val="dk2"/>
            </a:solidFill>
            <a:round/>
            <a:tailEnd len="med" type="oval" w="med"/>
          </a:ln>
        </p:spPr>
        <p:style>
          <a:lnRef idx="0"/>
          <a:fillRef idx="0"/>
          <a:effectRef idx="0"/>
          <a:fontRef idx="minor"/>
        </p:style>
      </p:sp>
      <p:sp>
        <p:nvSpPr>
          <p:cNvPr id="413" name="TextShape 9"/>
          <p:cNvSpPr txBox="1"/>
          <p:nvPr/>
        </p:nvSpPr>
        <p:spPr>
          <a:xfrm>
            <a:off x="4280040" y="1995840"/>
            <a:ext cx="1813680" cy="391680"/>
          </a:xfrm>
          <a:prstGeom prst="rect">
            <a:avLst/>
          </a:prstGeom>
          <a:noFill/>
          <a:ln>
            <a:noFill/>
          </a:ln>
        </p:spPr>
        <p:txBody>
          <a:bodyPr tIns="91440" bIns="91440" anchor="ctr"/>
          <a:p>
            <a:pPr>
              <a:lnSpc>
                <a:spcPct val="100000"/>
              </a:lnSpc>
            </a:pPr>
            <a:r>
              <a:rPr b="0" lang="en-US" sz="1800" spc="-1" strike="noStrike">
                <a:solidFill>
                  <a:srgbClr val="4285f4"/>
                </a:solidFill>
                <a:latin typeface="Roboto"/>
                <a:ea typeface="Roboto"/>
              </a:rPr>
              <a:t>J</a:t>
            </a:r>
            <a:r>
              <a:rPr b="0" lang="en-US" sz="1800" spc="-1" strike="noStrike">
                <a:solidFill>
                  <a:srgbClr val="4285f4"/>
                </a:solidFill>
                <a:latin typeface="Roboto"/>
                <a:ea typeface="Roboto"/>
              </a:rPr>
              <a:t>u</a:t>
            </a:r>
            <a:r>
              <a:rPr b="0" lang="en-US" sz="1800" spc="-1" strike="noStrike">
                <a:solidFill>
                  <a:srgbClr val="4285f4"/>
                </a:solidFill>
                <a:latin typeface="Roboto"/>
                <a:ea typeface="Roboto"/>
              </a:rPr>
              <a:t>n</a:t>
            </a:r>
            <a:r>
              <a:rPr b="0" lang="en-US" sz="1800" spc="-1" strike="noStrike">
                <a:solidFill>
                  <a:srgbClr val="4285f4"/>
                </a:solidFill>
                <a:latin typeface="Roboto"/>
                <a:ea typeface="Roboto"/>
              </a:rPr>
              <a:t>e</a:t>
            </a:r>
            <a:r>
              <a:rPr b="0" lang="en-US" sz="1800" spc="-1" strike="noStrike">
                <a:solidFill>
                  <a:srgbClr val="4285f4"/>
                </a:solidFill>
                <a:latin typeface="Roboto"/>
                <a:ea typeface="Roboto"/>
              </a:rPr>
              <a:t> </a:t>
            </a:r>
            <a:r>
              <a:rPr b="0" lang="en-US" sz="1800" spc="-1" strike="noStrike">
                <a:solidFill>
                  <a:srgbClr val="4285f4"/>
                </a:solidFill>
                <a:latin typeface="Roboto"/>
                <a:ea typeface="Roboto"/>
              </a:rPr>
              <a:t>2</a:t>
            </a:r>
            <a:r>
              <a:rPr b="0" lang="en-US" sz="1800" spc="-1" strike="noStrike">
                <a:solidFill>
                  <a:srgbClr val="4285f4"/>
                </a:solidFill>
                <a:latin typeface="Roboto"/>
                <a:ea typeface="Roboto"/>
              </a:rPr>
              <a:t>0</a:t>
            </a:r>
            <a:r>
              <a:rPr b="0" lang="en-US" sz="1800" spc="-1" strike="noStrike">
                <a:solidFill>
                  <a:srgbClr val="4285f4"/>
                </a:solidFill>
                <a:latin typeface="Roboto"/>
                <a:ea typeface="Roboto"/>
              </a:rPr>
              <a:t>X</a:t>
            </a:r>
            <a:r>
              <a:rPr b="0" lang="en-US" sz="1800" spc="-1" strike="noStrike">
                <a:solidFill>
                  <a:srgbClr val="4285f4"/>
                </a:solidFill>
                <a:latin typeface="Roboto"/>
                <a:ea typeface="Roboto"/>
              </a:rPr>
              <a:t>X</a:t>
            </a:r>
            <a:endParaRPr b="0" lang="en-US" sz="1800" spc="-1" strike="noStrike">
              <a:solidFill>
                <a:srgbClr val="000000"/>
              </a:solidFill>
              <a:latin typeface="Arial"/>
            </a:endParaRPr>
          </a:p>
        </p:txBody>
      </p:sp>
      <p:sp>
        <p:nvSpPr>
          <p:cNvPr id="414" name="TextShape 10"/>
          <p:cNvSpPr txBox="1"/>
          <p:nvPr/>
        </p:nvSpPr>
        <p:spPr>
          <a:xfrm>
            <a:off x="4280040" y="2286000"/>
            <a:ext cx="1813680" cy="578520"/>
          </a:xfrm>
          <a:prstGeom prst="rect">
            <a:avLst/>
          </a:prstGeom>
          <a:noFill/>
          <a:ln>
            <a:noFill/>
          </a:ln>
        </p:spPr>
        <p:txBody>
          <a:bodyPr tIns="91440" bIns="91440"/>
          <a:p>
            <a:pPr>
              <a:lnSpc>
                <a:spcPct val="115000"/>
              </a:lnSpc>
              <a:spcAft>
                <a:spcPts val="1599"/>
              </a:spcAft>
            </a:pPr>
            <a:r>
              <a:rPr b="0" lang="en-US" sz="1200" spc="-1" strike="noStrike">
                <a:solidFill>
                  <a:srgbClr val="424242"/>
                </a:solidFill>
                <a:latin typeface="Roboto"/>
                <a:ea typeface="Roboto"/>
              </a:rPr>
              <a:t>Lorem ipsum dolor sit amet, consectetur</a:t>
            </a:r>
            <a:endParaRPr b="0" lang="en-US" sz="1200" spc="-1" strike="noStrike">
              <a:solidFill>
                <a:srgbClr val="000000"/>
              </a:solidFill>
              <a:latin typeface="Arial"/>
            </a:endParaRPr>
          </a:p>
        </p:txBody>
      </p:sp>
      <p:sp>
        <p:nvSpPr>
          <p:cNvPr id="415" name="CustomShape 11"/>
          <p:cNvSpPr/>
          <p:nvPr/>
        </p:nvSpPr>
        <p:spPr>
          <a:xfrm>
            <a:off x="4957560" y="3375000"/>
            <a:ext cx="360" cy="837720"/>
          </a:xfrm>
          <a:custGeom>
            <a:avLst/>
            <a:gdLst/>
            <a:ahLst/>
            <a:rect l="l" t="t" r="r" b="b"/>
            <a:pathLst>
              <a:path w="21600" h="21600">
                <a:moveTo>
                  <a:pt x="0" y="0"/>
                </a:moveTo>
                <a:lnTo>
                  <a:pt x="21600" y="21600"/>
                </a:lnTo>
              </a:path>
            </a:pathLst>
          </a:custGeom>
          <a:noFill/>
          <a:ln w="9360">
            <a:solidFill>
              <a:schemeClr val="dk2"/>
            </a:solidFill>
            <a:round/>
            <a:tailEnd len="med" type="oval" w="med"/>
          </a:ln>
        </p:spPr>
        <p:style>
          <a:lnRef idx="0"/>
          <a:fillRef idx="0"/>
          <a:effectRef idx="0"/>
          <a:fontRef idx="minor"/>
        </p:style>
      </p:sp>
      <p:sp>
        <p:nvSpPr>
          <p:cNvPr id="416" name="TextShape 12"/>
          <p:cNvSpPr txBox="1"/>
          <p:nvPr/>
        </p:nvSpPr>
        <p:spPr>
          <a:xfrm>
            <a:off x="5004360" y="3970800"/>
            <a:ext cx="1813680" cy="391680"/>
          </a:xfrm>
          <a:prstGeom prst="rect">
            <a:avLst/>
          </a:prstGeom>
          <a:noFill/>
          <a:ln>
            <a:noFill/>
          </a:ln>
        </p:spPr>
        <p:txBody>
          <a:bodyPr tIns="91440" bIns="91440" anchor="ctr"/>
          <a:p>
            <a:pPr>
              <a:lnSpc>
                <a:spcPct val="100000"/>
              </a:lnSpc>
            </a:pPr>
            <a:r>
              <a:rPr b="0" lang="en-US" sz="1800" spc="-1" strike="noStrike">
                <a:solidFill>
                  <a:srgbClr val="4285f4"/>
                </a:solidFill>
                <a:latin typeface="Roboto"/>
                <a:ea typeface="Roboto"/>
              </a:rPr>
              <a:t>July 20XX</a:t>
            </a:r>
            <a:endParaRPr b="0" lang="en-US" sz="1800" spc="-1" strike="noStrike">
              <a:solidFill>
                <a:srgbClr val="000000"/>
              </a:solidFill>
              <a:latin typeface="Arial"/>
            </a:endParaRPr>
          </a:p>
        </p:txBody>
      </p:sp>
      <p:sp>
        <p:nvSpPr>
          <p:cNvPr id="417" name="TextShape 13"/>
          <p:cNvSpPr txBox="1"/>
          <p:nvPr/>
        </p:nvSpPr>
        <p:spPr>
          <a:xfrm>
            <a:off x="5004360" y="4260960"/>
            <a:ext cx="1813680" cy="578520"/>
          </a:xfrm>
          <a:prstGeom prst="rect">
            <a:avLst/>
          </a:prstGeom>
          <a:noFill/>
          <a:ln>
            <a:noFill/>
          </a:ln>
        </p:spPr>
        <p:txBody>
          <a:bodyPr tIns="91440" bIns="91440"/>
          <a:p>
            <a:pPr>
              <a:lnSpc>
                <a:spcPct val="115000"/>
              </a:lnSpc>
              <a:spcAft>
                <a:spcPts val="1599"/>
              </a:spcAft>
            </a:pPr>
            <a:r>
              <a:rPr b="0" lang="en-US" sz="1200" spc="-1" strike="noStrike">
                <a:solidFill>
                  <a:srgbClr val="424242"/>
                </a:solidFill>
                <a:latin typeface="Roboto"/>
                <a:ea typeface="Roboto"/>
              </a:rPr>
              <a:t>Lorem ipsum dolor sit amet, consectetur</a:t>
            </a:r>
            <a:endParaRPr b="0" lang="en-US" sz="1200" spc="-1" strike="noStrike">
              <a:solidFill>
                <a:srgbClr val="000000"/>
              </a:solidFill>
              <a:latin typeface="Arial"/>
            </a:endParaRPr>
          </a:p>
        </p:txBody>
      </p:sp>
      <p:sp>
        <p:nvSpPr>
          <p:cNvPr id="418" name="CustomShape 14"/>
          <p:cNvSpPr/>
          <p:nvPr/>
        </p:nvSpPr>
        <p:spPr>
          <a:xfrm rot="10800000">
            <a:off x="7080840" y="2983320"/>
            <a:ext cx="360" cy="837720"/>
          </a:xfrm>
          <a:custGeom>
            <a:avLst/>
            <a:gdLst/>
            <a:ahLst/>
            <a:rect l="l" t="t" r="r" b="b"/>
            <a:pathLst>
              <a:path w="21600" h="21600">
                <a:moveTo>
                  <a:pt x="0" y="0"/>
                </a:moveTo>
                <a:lnTo>
                  <a:pt x="21600" y="21600"/>
                </a:lnTo>
              </a:path>
            </a:pathLst>
          </a:custGeom>
          <a:noFill/>
          <a:ln w="9360">
            <a:solidFill>
              <a:schemeClr val="dk2"/>
            </a:solidFill>
            <a:round/>
            <a:tailEnd len="med" type="oval" w="med"/>
          </a:ln>
        </p:spPr>
        <p:style>
          <a:lnRef idx="0"/>
          <a:fillRef idx="0"/>
          <a:effectRef idx="0"/>
          <a:fontRef idx="minor"/>
        </p:style>
      </p:sp>
      <p:sp>
        <p:nvSpPr>
          <p:cNvPr id="419" name="TextShape 15"/>
          <p:cNvSpPr txBox="1"/>
          <p:nvPr/>
        </p:nvSpPr>
        <p:spPr>
          <a:xfrm>
            <a:off x="7128000" y="1995840"/>
            <a:ext cx="1813680" cy="391680"/>
          </a:xfrm>
          <a:prstGeom prst="rect">
            <a:avLst/>
          </a:prstGeom>
          <a:noFill/>
          <a:ln>
            <a:noFill/>
          </a:ln>
        </p:spPr>
        <p:txBody>
          <a:bodyPr tIns="91440" bIns="91440" anchor="ctr"/>
          <a:p>
            <a:pPr>
              <a:lnSpc>
                <a:spcPct val="100000"/>
              </a:lnSpc>
            </a:pPr>
            <a:r>
              <a:rPr b="0" lang="en-US" sz="1800" spc="-1" strike="noStrike">
                <a:solidFill>
                  <a:srgbClr val="4285f4"/>
                </a:solidFill>
                <a:latin typeface="Roboto"/>
                <a:ea typeface="Roboto"/>
              </a:rPr>
              <a:t>October 20XX</a:t>
            </a:r>
            <a:endParaRPr b="0" lang="en-US" sz="1800" spc="-1" strike="noStrike">
              <a:solidFill>
                <a:srgbClr val="000000"/>
              </a:solidFill>
              <a:latin typeface="Arial"/>
            </a:endParaRPr>
          </a:p>
        </p:txBody>
      </p:sp>
      <p:sp>
        <p:nvSpPr>
          <p:cNvPr id="420" name="TextShape 16"/>
          <p:cNvSpPr txBox="1"/>
          <p:nvPr/>
        </p:nvSpPr>
        <p:spPr>
          <a:xfrm>
            <a:off x="7128000" y="2286000"/>
            <a:ext cx="1813680" cy="578520"/>
          </a:xfrm>
          <a:prstGeom prst="rect">
            <a:avLst/>
          </a:prstGeom>
          <a:noFill/>
          <a:ln>
            <a:noFill/>
          </a:ln>
        </p:spPr>
        <p:txBody>
          <a:bodyPr tIns="91440" bIns="91440"/>
          <a:p>
            <a:pPr>
              <a:lnSpc>
                <a:spcPct val="115000"/>
              </a:lnSpc>
              <a:spcAft>
                <a:spcPts val="1599"/>
              </a:spcAft>
            </a:pPr>
            <a:r>
              <a:rPr b="0" lang="en-US" sz="1200" spc="-1" strike="noStrike">
                <a:solidFill>
                  <a:srgbClr val="424242"/>
                </a:solidFill>
                <a:latin typeface="Roboto"/>
                <a:ea typeface="Roboto"/>
              </a:rPr>
              <a:t>Lorem ipsum dolor sit amet, consectetur</a:t>
            </a:r>
            <a:endParaRPr b="0" lang="en-US" sz="1200" spc="-1" strike="noStrike">
              <a:solidFill>
                <a:srgbClr val="000000"/>
              </a:solidFill>
              <a:latin typeface="Arial"/>
            </a:endParaRPr>
          </a:p>
        </p:txBody>
      </p:sp>
      <p:graphicFrame>
        <p:nvGraphicFramePr>
          <p:cNvPr id="421" name="Table 17"/>
          <p:cNvGraphicFramePr/>
          <p:nvPr/>
        </p:nvGraphicFramePr>
        <p:xfrm>
          <a:off x="323280" y="2983320"/>
          <a:ext cx="8522280" cy="380520"/>
        </p:xfrm>
        <a:graphic>
          <a:graphicData uri="http://schemas.openxmlformats.org/drawingml/2006/table">
            <a:tbl>
              <a:tblPr/>
              <a:tblGrid>
                <a:gridCol w="709920"/>
                <a:gridCol w="709920"/>
                <a:gridCol w="709920"/>
                <a:gridCol w="709920"/>
                <a:gridCol w="709920"/>
                <a:gridCol w="709920"/>
                <a:gridCol w="709920"/>
                <a:gridCol w="709920"/>
                <a:gridCol w="709920"/>
                <a:gridCol w="709920"/>
                <a:gridCol w="709920"/>
                <a:gridCol w="713160"/>
              </a:tblGrid>
              <a:tr h="382320">
                <a:tc>
                  <a:txBody>
                    <a:bodyPr lIns="91080" rIns="91080" tIns="91080" bIns="91080"/>
                    <a:p>
                      <a:pPr algn="ctr">
                        <a:lnSpc>
                          <a:spcPct val="100000"/>
                        </a:lnSpc>
                      </a:pPr>
                      <a:r>
                        <a:rPr b="0" lang="en-US" sz="1400" spc="-1" strike="noStrike">
                          <a:solidFill>
                            <a:srgbClr val="ffffff"/>
                          </a:solidFill>
                          <a:latin typeface="Arial"/>
                          <a:ea typeface="Arial"/>
                        </a:rPr>
                        <a:t>Jan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c>
                  <a:txBody>
                    <a:bodyPr lIns="91080" rIns="91080" tIns="91080" bIns="91080"/>
                    <a:p>
                      <a:pPr algn="ctr">
                        <a:lnSpc>
                          <a:spcPct val="100000"/>
                        </a:lnSpc>
                      </a:pPr>
                      <a:r>
                        <a:rPr b="0" lang="en-US" sz="1400" spc="-1" strike="noStrike">
                          <a:solidFill>
                            <a:srgbClr val="ffffff"/>
                          </a:solidFill>
                          <a:latin typeface="Arial"/>
                          <a:ea typeface="Arial"/>
                        </a:rPr>
                        <a:t>Feb</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c>
                  <a:txBody>
                    <a:bodyPr lIns="91080" rIns="91080" tIns="91080" bIns="91080"/>
                    <a:p>
                      <a:pPr algn="ctr">
                        <a:lnSpc>
                          <a:spcPct val="100000"/>
                        </a:lnSpc>
                      </a:pPr>
                      <a:r>
                        <a:rPr b="0" lang="en-US" sz="1400" spc="-1" strike="noStrike">
                          <a:solidFill>
                            <a:srgbClr val="ffffff"/>
                          </a:solidFill>
                          <a:latin typeface="Arial"/>
                          <a:ea typeface="Arial"/>
                        </a:rPr>
                        <a:t>Mar</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c>
                  <a:txBody>
                    <a:bodyPr lIns="91080" rIns="91080" tIns="91080" bIns="91080"/>
                    <a:p>
                      <a:pPr algn="ctr">
                        <a:lnSpc>
                          <a:spcPct val="100000"/>
                        </a:lnSpc>
                      </a:pPr>
                      <a:r>
                        <a:rPr b="0" lang="en-US" sz="1400" spc="-1" strike="noStrike">
                          <a:solidFill>
                            <a:srgbClr val="ffffff"/>
                          </a:solidFill>
                          <a:latin typeface="Arial"/>
                          <a:ea typeface="Arial"/>
                        </a:rPr>
                        <a:t>Apr</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c>
                  <a:txBody>
                    <a:bodyPr lIns="91080" rIns="91080" tIns="91080" bIns="91080"/>
                    <a:p>
                      <a:pPr algn="ctr">
                        <a:lnSpc>
                          <a:spcPct val="100000"/>
                        </a:lnSpc>
                      </a:pPr>
                      <a:r>
                        <a:rPr b="0" lang="en-US" sz="1400" spc="-1" strike="noStrike">
                          <a:solidFill>
                            <a:srgbClr val="ffffff"/>
                          </a:solidFill>
                          <a:latin typeface="Arial"/>
                          <a:ea typeface="Arial"/>
                        </a:rPr>
                        <a:t>May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c>
                  <a:txBody>
                    <a:bodyPr lIns="91080" rIns="91080" tIns="91080" bIns="91080"/>
                    <a:p>
                      <a:pPr algn="ctr">
                        <a:lnSpc>
                          <a:spcPct val="100000"/>
                        </a:lnSpc>
                      </a:pPr>
                      <a:r>
                        <a:rPr b="0" lang="en-US" sz="1400" spc="-1" strike="noStrike">
                          <a:solidFill>
                            <a:srgbClr val="ffffff"/>
                          </a:solidFill>
                          <a:latin typeface="Arial"/>
                          <a:ea typeface="Arial"/>
                        </a:rPr>
                        <a:t>Jun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c>
                  <a:txBody>
                    <a:bodyPr lIns="91080" rIns="91080" tIns="91080" bIns="91080"/>
                    <a:p>
                      <a:pPr algn="ctr">
                        <a:lnSpc>
                          <a:spcPct val="100000"/>
                        </a:lnSpc>
                      </a:pPr>
                      <a:r>
                        <a:rPr b="0" lang="en-US" sz="1400" spc="-1" strike="noStrike">
                          <a:solidFill>
                            <a:srgbClr val="ffffff"/>
                          </a:solidFill>
                          <a:latin typeface="Arial"/>
                          <a:ea typeface="Arial"/>
                        </a:rPr>
                        <a:t>Jul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c>
                  <a:txBody>
                    <a:bodyPr lIns="91080" rIns="91080" tIns="91080" bIns="91080"/>
                    <a:p>
                      <a:pPr algn="ctr">
                        <a:lnSpc>
                          <a:spcPct val="100000"/>
                        </a:lnSpc>
                      </a:pPr>
                      <a:r>
                        <a:rPr b="0" lang="en-US" sz="1400" spc="-1" strike="noStrike">
                          <a:solidFill>
                            <a:srgbClr val="ffffff"/>
                          </a:solidFill>
                          <a:latin typeface="Arial"/>
                          <a:ea typeface="Arial"/>
                        </a:rPr>
                        <a:t>Aug</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c>
                  <a:txBody>
                    <a:bodyPr lIns="91080" rIns="91080" tIns="91080" bIns="91080"/>
                    <a:p>
                      <a:pPr algn="ctr">
                        <a:lnSpc>
                          <a:spcPct val="100000"/>
                        </a:lnSpc>
                      </a:pPr>
                      <a:r>
                        <a:rPr b="0" lang="en-US" sz="1400" spc="-1" strike="noStrike">
                          <a:solidFill>
                            <a:srgbClr val="ffffff"/>
                          </a:solidFill>
                          <a:latin typeface="Arial"/>
                          <a:ea typeface="Arial"/>
                        </a:rPr>
                        <a:t>Sept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c>
                  <a:txBody>
                    <a:bodyPr lIns="91080" rIns="91080" tIns="91080" bIns="91080"/>
                    <a:p>
                      <a:pPr algn="ctr">
                        <a:lnSpc>
                          <a:spcPct val="100000"/>
                        </a:lnSpc>
                      </a:pPr>
                      <a:r>
                        <a:rPr b="0" lang="en-US" sz="1400" spc="-1" strike="noStrike">
                          <a:solidFill>
                            <a:srgbClr val="ffffff"/>
                          </a:solidFill>
                          <a:latin typeface="Arial"/>
                          <a:ea typeface="Arial"/>
                        </a:rPr>
                        <a:t>Oct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c>
                  <a:txBody>
                    <a:bodyPr lIns="91080" rIns="91080" tIns="91080" bIns="91080"/>
                    <a:p>
                      <a:pPr algn="ctr">
                        <a:lnSpc>
                          <a:spcPct val="100000"/>
                        </a:lnSpc>
                      </a:pPr>
                      <a:r>
                        <a:rPr b="0" lang="en-US" sz="1400" spc="-1" strike="noStrike">
                          <a:solidFill>
                            <a:srgbClr val="ffffff"/>
                          </a:solidFill>
                          <a:latin typeface="Arial"/>
                          <a:ea typeface="Arial"/>
                        </a:rPr>
                        <a:t>Nov</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c>
                  <a:txBody>
                    <a:bodyPr lIns="91080" rIns="91080" tIns="91080" bIns="91080"/>
                    <a:p>
                      <a:pPr algn="ctr">
                        <a:lnSpc>
                          <a:spcPct val="100000"/>
                        </a:lnSpc>
                      </a:pPr>
                      <a:r>
                        <a:rPr b="0" lang="en-US" sz="1400" spc="-1" strike="noStrike">
                          <a:solidFill>
                            <a:srgbClr val="ffffff"/>
                          </a:solidFill>
                          <a:latin typeface="Arial"/>
                          <a:ea typeface="Arial"/>
                        </a:rPr>
                        <a:t>Dec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37373"/>
                    </a:solidFill>
                  </a:tcPr>
                </a:tc>
              </a:tr>
            </a:tbl>
          </a:graphicData>
        </a:graphic>
      </p:graphicFrame>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TextShape 1"/>
          <p:cNvSpPr txBox="1"/>
          <p:nvPr/>
        </p:nvSpPr>
        <p:spPr>
          <a:xfrm>
            <a:off x="460800" y="2065320"/>
            <a:ext cx="3687120" cy="1012320"/>
          </a:xfrm>
          <a:prstGeom prst="rect">
            <a:avLst/>
          </a:prstGeom>
          <a:noFill/>
          <a:ln>
            <a:noFill/>
          </a:ln>
        </p:spPr>
        <p:txBody>
          <a:bodyPr tIns="91440" bIns="91440" anchor="ctr"/>
          <a:p>
            <a:pPr>
              <a:lnSpc>
                <a:spcPct val="100000"/>
              </a:lnSpc>
            </a:pPr>
            <a:r>
              <a:rPr b="0" lang="en-US" sz="4200" spc="-1" strike="noStrike">
                <a:solidFill>
                  <a:srgbClr val="ffffff"/>
                </a:solidFill>
                <a:latin typeface="Roboto"/>
                <a:ea typeface="Roboto"/>
              </a:rPr>
              <a:t>Appendix</a:t>
            </a:r>
            <a:endParaRPr b="0" lang="en-US" sz="4200" spc="-1" strike="noStrike">
              <a:solidFill>
                <a:srgbClr val="000000"/>
              </a:solidFill>
              <a:latin typeface="Arial"/>
            </a:endParaRPr>
          </a:p>
        </p:txBody>
      </p:sp>
      <p:sp>
        <p:nvSpPr>
          <p:cNvPr id="423" name="CustomShape 2"/>
          <p:cNvSpPr/>
          <p:nvPr/>
        </p:nvSpPr>
        <p:spPr>
          <a:xfrm>
            <a:off x="4563000" y="572760"/>
            <a:ext cx="4119480" cy="3997440"/>
          </a:xfrm>
          <a:prstGeom prst="rect">
            <a:avLst/>
          </a:prstGeom>
          <a:noFill/>
          <a:ln>
            <a:noFill/>
          </a:ln>
        </p:spPr>
        <p:style>
          <a:lnRef idx="0"/>
          <a:fillRef idx="0"/>
          <a:effectRef idx="0"/>
          <a:fontRef idx="minor"/>
        </p:style>
        <p:txBody>
          <a:bodyPr tIns="91440" bIns="91440" anchor="ctr"/>
          <a:p>
            <a:pPr>
              <a:lnSpc>
                <a:spcPct val="115000"/>
              </a:lnSpc>
            </a:pPr>
            <a:r>
              <a:rPr b="1" i="1" lang="en-US" sz="1800" spc="-1" strike="noStrike">
                <a:solidFill>
                  <a:srgbClr val="fafafa"/>
                </a:solidFill>
                <a:latin typeface="Roboto"/>
                <a:ea typeface="Roboto"/>
              </a:rPr>
              <a:t>Show the audience you anticipated their questions. </a:t>
            </a:r>
            <a:endParaRPr b="0" lang="en-US" sz="1800" spc="-1" strike="noStrike">
              <a:latin typeface="Arial"/>
            </a:endParaRPr>
          </a:p>
          <a:p>
            <a:pPr>
              <a:lnSpc>
                <a:spcPct val="115000"/>
              </a:lnSpc>
              <a:spcBef>
                <a:spcPts val="1001"/>
              </a:spcBef>
              <a:spcAft>
                <a:spcPts val="1001"/>
              </a:spcAft>
            </a:pPr>
            <a:r>
              <a:rPr b="0" i="1" lang="en-US" sz="1600" spc="-1" strike="noStrike">
                <a:solidFill>
                  <a:srgbClr val="fafafa"/>
                </a:solidFill>
                <a:latin typeface="Roboto"/>
                <a:ea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b="0" lang="en-US" sz="16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TextShape 1"/>
          <p:cNvSpPr txBox="1"/>
          <p:nvPr/>
        </p:nvSpPr>
        <p:spPr>
          <a:xfrm>
            <a:off x="471960" y="738720"/>
            <a:ext cx="8221680" cy="767520"/>
          </a:xfrm>
          <a:prstGeom prst="rect">
            <a:avLst/>
          </a:prstGeom>
          <a:noFill/>
          <a:ln>
            <a:noFill/>
          </a:ln>
        </p:spPr>
        <p:txBody>
          <a:bodyPr tIns="91440" bIns="91440" anchor="b"/>
          <a:p>
            <a:pPr>
              <a:lnSpc>
                <a:spcPct val="100000"/>
              </a:lnSpc>
            </a:pPr>
            <a:r>
              <a:rPr b="0" lang="en-US" sz="3200" spc="-1" strike="noStrike">
                <a:solidFill>
                  <a:srgbClr val="ffffff"/>
                </a:solidFill>
                <a:latin typeface="Roboto"/>
                <a:ea typeface="Roboto"/>
              </a:rPr>
              <a:t>How it works</a:t>
            </a:r>
            <a:endParaRPr b="0" lang="en-US" sz="3200" spc="-1" strike="noStrike">
              <a:solidFill>
                <a:srgbClr val="000000"/>
              </a:solidFill>
              <a:latin typeface="Arial"/>
            </a:endParaRPr>
          </a:p>
        </p:txBody>
      </p:sp>
      <p:sp>
        <p:nvSpPr>
          <p:cNvPr id="425" name="CustomShape 2"/>
          <p:cNvSpPr/>
          <p:nvPr/>
        </p:nvSpPr>
        <p:spPr>
          <a:xfrm>
            <a:off x="929160" y="2508120"/>
            <a:ext cx="360" cy="103824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426" name="TextShape 3"/>
          <p:cNvSpPr txBox="1"/>
          <p:nvPr/>
        </p:nvSpPr>
        <p:spPr>
          <a:xfrm>
            <a:off x="975960" y="2384640"/>
            <a:ext cx="1813680" cy="391680"/>
          </a:xfrm>
          <a:prstGeom prst="rect">
            <a:avLst/>
          </a:prstGeom>
          <a:noFill/>
          <a:ln>
            <a:noFill/>
          </a:ln>
        </p:spPr>
        <p:txBody>
          <a:bodyPr tIns="91440" bIns="91440" anchor="ctr"/>
          <a:p>
            <a:pPr>
              <a:lnSpc>
                <a:spcPct val="100000"/>
              </a:lnSpc>
            </a:pPr>
            <a:r>
              <a:rPr b="0" lang="en-US" sz="1700" spc="-1" strike="noStrike">
                <a:solidFill>
                  <a:srgbClr val="4285f4"/>
                </a:solidFill>
                <a:latin typeface="Roboto"/>
                <a:ea typeface="Roboto"/>
              </a:rPr>
              <a:t>Step 1</a:t>
            </a:r>
            <a:endParaRPr b="0" lang="en-US" sz="1700" spc="-1" strike="noStrike">
              <a:solidFill>
                <a:srgbClr val="000000"/>
              </a:solidFill>
              <a:latin typeface="Arial"/>
            </a:endParaRPr>
          </a:p>
        </p:txBody>
      </p:sp>
      <p:sp>
        <p:nvSpPr>
          <p:cNvPr id="427" name="TextShape 4"/>
          <p:cNvSpPr txBox="1"/>
          <p:nvPr/>
        </p:nvSpPr>
        <p:spPr>
          <a:xfrm>
            <a:off x="975960" y="2674800"/>
            <a:ext cx="1813680" cy="578520"/>
          </a:xfrm>
          <a:prstGeom prst="rect">
            <a:avLst/>
          </a:prstGeom>
          <a:noFill/>
          <a:ln>
            <a:noFill/>
          </a:ln>
        </p:spPr>
        <p:txBody>
          <a:bodyPr tIns="91440" bIns="91440"/>
          <a:p>
            <a:pPr>
              <a:lnSpc>
                <a:spcPct val="115000"/>
              </a:lnSpc>
              <a:spcAft>
                <a:spcPts val="1599"/>
              </a:spcAft>
            </a:pPr>
            <a:r>
              <a:rPr b="0" lang="en-US" sz="1200" spc="-1" strike="noStrike">
                <a:solidFill>
                  <a:srgbClr val="424242"/>
                </a:solidFill>
                <a:latin typeface="Roboto"/>
                <a:ea typeface="Roboto"/>
              </a:rPr>
              <a:t>Lorem ipsum dolor sit amet, consectetur</a:t>
            </a:r>
            <a:endParaRPr b="0" lang="en-US" sz="1200" spc="-1" strike="noStrike">
              <a:solidFill>
                <a:srgbClr val="000000"/>
              </a:solidFill>
              <a:latin typeface="Arial"/>
            </a:endParaRPr>
          </a:p>
        </p:txBody>
      </p:sp>
      <p:sp>
        <p:nvSpPr>
          <p:cNvPr id="428" name="CustomShape 5"/>
          <p:cNvSpPr/>
          <p:nvPr/>
        </p:nvSpPr>
        <p:spPr>
          <a:xfrm>
            <a:off x="3395880" y="2355480"/>
            <a:ext cx="360" cy="103824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429" name="TextShape 6"/>
          <p:cNvSpPr txBox="1"/>
          <p:nvPr/>
        </p:nvSpPr>
        <p:spPr>
          <a:xfrm>
            <a:off x="3442680" y="2241000"/>
            <a:ext cx="1813680" cy="391680"/>
          </a:xfrm>
          <a:prstGeom prst="rect">
            <a:avLst/>
          </a:prstGeom>
          <a:noFill/>
          <a:ln>
            <a:noFill/>
          </a:ln>
        </p:spPr>
        <p:txBody>
          <a:bodyPr tIns="91440" bIns="91440" anchor="ctr"/>
          <a:p>
            <a:pPr>
              <a:lnSpc>
                <a:spcPct val="100000"/>
              </a:lnSpc>
            </a:pPr>
            <a:r>
              <a:rPr b="0" lang="en-US" sz="1700" spc="-1" strike="noStrike">
                <a:solidFill>
                  <a:srgbClr val="4285f4"/>
                </a:solidFill>
                <a:latin typeface="Roboto"/>
                <a:ea typeface="Roboto"/>
              </a:rPr>
              <a:t>Step 2</a:t>
            </a:r>
            <a:endParaRPr b="0" lang="en-US" sz="1700" spc="-1" strike="noStrike">
              <a:solidFill>
                <a:srgbClr val="000000"/>
              </a:solidFill>
              <a:latin typeface="Arial"/>
            </a:endParaRPr>
          </a:p>
        </p:txBody>
      </p:sp>
      <p:sp>
        <p:nvSpPr>
          <p:cNvPr id="430" name="TextShape 7"/>
          <p:cNvSpPr txBox="1"/>
          <p:nvPr/>
        </p:nvSpPr>
        <p:spPr>
          <a:xfrm>
            <a:off x="3442680" y="2531160"/>
            <a:ext cx="1813680" cy="578520"/>
          </a:xfrm>
          <a:prstGeom prst="rect">
            <a:avLst/>
          </a:prstGeom>
          <a:noFill/>
          <a:ln>
            <a:noFill/>
          </a:ln>
        </p:spPr>
        <p:txBody>
          <a:bodyPr tIns="91440" bIns="91440"/>
          <a:p>
            <a:pPr>
              <a:lnSpc>
                <a:spcPct val="115000"/>
              </a:lnSpc>
              <a:spcAft>
                <a:spcPts val="1599"/>
              </a:spcAft>
            </a:pPr>
            <a:r>
              <a:rPr b="0" lang="en-US" sz="1200" spc="-1" strike="noStrike">
                <a:solidFill>
                  <a:srgbClr val="424242"/>
                </a:solidFill>
                <a:latin typeface="Roboto"/>
                <a:ea typeface="Roboto"/>
              </a:rPr>
              <a:t>Lorem ipsum dolor sit amet, consectetur</a:t>
            </a:r>
            <a:endParaRPr b="0" lang="en-US" sz="1200" spc="-1" strike="noStrike">
              <a:solidFill>
                <a:srgbClr val="000000"/>
              </a:solidFill>
              <a:latin typeface="Arial"/>
            </a:endParaRPr>
          </a:p>
        </p:txBody>
      </p:sp>
      <p:sp>
        <p:nvSpPr>
          <p:cNvPr id="431" name="CustomShape 8"/>
          <p:cNvSpPr/>
          <p:nvPr/>
        </p:nvSpPr>
        <p:spPr>
          <a:xfrm>
            <a:off x="6457680" y="2053080"/>
            <a:ext cx="360" cy="103824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432" name="TextShape 9"/>
          <p:cNvSpPr txBox="1"/>
          <p:nvPr/>
        </p:nvSpPr>
        <p:spPr>
          <a:xfrm>
            <a:off x="6504480" y="1929960"/>
            <a:ext cx="1813680" cy="391680"/>
          </a:xfrm>
          <a:prstGeom prst="rect">
            <a:avLst/>
          </a:prstGeom>
          <a:noFill/>
          <a:ln>
            <a:noFill/>
          </a:ln>
        </p:spPr>
        <p:txBody>
          <a:bodyPr tIns="91440" bIns="91440" anchor="ctr"/>
          <a:p>
            <a:pPr>
              <a:lnSpc>
                <a:spcPct val="100000"/>
              </a:lnSpc>
            </a:pPr>
            <a:r>
              <a:rPr b="0" lang="en-US" sz="1700" spc="-1" strike="noStrike">
                <a:solidFill>
                  <a:srgbClr val="4285f4"/>
                </a:solidFill>
                <a:latin typeface="Roboto"/>
                <a:ea typeface="Roboto"/>
              </a:rPr>
              <a:t>Step 3</a:t>
            </a:r>
            <a:endParaRPr b="0" lang="en-US" sz="1700" spc="-1" strike="noStrike">
              <a:solidFill>
                <a:srgbClr val="000000"/>
              </a:solidFill>
              <a:latin typeface="Arial"/>
            </a:endParaRPr>
          </a:p>
        </p:txBody>
      </p:sp>
      <p:sp>
        <p:nvSpPr>
          <p:cNvPr id="433" name="TextShape 10"/>
          <p:cNvSpPr txBox="1"/>
          <p:nvPr/>
        </p:nvSpPr>
        <p:spPr>
          <a:xfrm>
            <a:off x="6504480" y="2220120"/>
            <a:ext cx="1813680" cy="578520"/>
          </a:xfrm>
          <a:prstGeom prst="rect">
            <a:avLst/>
          </a:prstGeom>
          <a:noFill/>
          <a:ln>
            <a:noFill/>
          </a:ln>
        </p:spPr>
        <p:txBody>
          <a:bodyPr tIns="91440" bIns="91440"/>
          <a:p>
            <a:pPr>
              <a:lnSpc>
                <a:spcPct val="115000"/>
              </a:lnSpc>
              <a:spcAft>
                <a:spcPts val="1599"/>
              </a:spcAft>
            </a:pPr>
            <a:r>
              <a:rPr b="0" lang="en-US" sz="1200" spc="-1" strike="noStrike">
                <a:solidFill>
                  <a:srgbClr val="424242"/>
                </a:solidFill>
                <a:latin typeface="Roboto"/>
                <a:ea typeface="Roboto"/>
              </a:rPr>
              <a:t>Lorem ipsum dolor sit amet, consectetur</a:t>
            </a:r>
            <a:endParaRPr b="0" lang="en-US" sz="1200" spc="-1" strike="noStrike">
              <a:solidFill>
                <a:srgbClr val="000000"/>
              </a:solidFill>
              <a:latin typeface="Arial"/>
            </a:endParaRPr>
          </a:p>
        </p:txBody>
      </p:sp>
      <p:grpSp>
        <p:nvGrpSpPr>
          <p:cNvPr id="434" name="Group 11"/>
          <p:cNvGrpSpPr/>
          <p:nvPr/>
        </p:nvGrpSpPr>
        <p:grpSpPr>
          <a:xfrm>
            <a:off x="929160" y="3219840"/>
            <a:ext cx="6992640" cy="1519920"/>
            <a:chOff x="929160" y="3219840"/>
            <a:chExt cx="6992640" cy="1519920"/>
          </a:xfrm>
        </p:grpSpPr>
        <p:sp>
          <p:nvSpPr>
            <p:cNvPr id="435" name="CustomShape 12"/>
            <p:cNvSpPr/>
            <p:nvPr/>
          </p:nvSpPr>
          <p:spPr>
            <a:xfrm>
              <a:off x="1537560" y="3979800"/>
              <a:ext cx="4863960" cy="360"/>
            </a:xfrm>
            <a:custGeom>
              <a:avLst/>
              <a:gdLst/>
              <a:ahLst/>
              <a:rect l="l" t="t" r="r" b="b"/>
              <a:pathLst>
                <a:path w="21600" h="21600">
                  <a:moveTo>
                    <a:pt x="0" y="0"/>
                  </a:moveTo>
                  <a:lnTo>
                    <a:pt x="21600" y="21600"/>
                  </a:lnTo>
                </a:path>
              </a:pathLst>
            </a:custGeom>
            <a:noFill/>
            <a:ln w="19080">
              <a:solidFill>
                <a:schemeClr val="dk1"/>
              </a:solidFill>
              <a:custDash>
                <a:ds d="100000" sp="300000"/>
              </a:custDash>
              <a:round/>
            </a:ln>
          </p:spPr>
          <p:style>
            <a:lnRef idx="0"/>
            <a:fillRef idx="0"/>
            <a:effectRef idx="0"/>
            <a:fontRef idx="minor"/>
          </p:style>
        </p:sp>
        <p:sp>
          <p:nvSpPr>
            <p:cNvPr id="436" name="CustomShape 13"/>
            <p:cNvSpPr/>
            <p:nvPr/>
          </p:nvSpPr>
          <p:spPr>
            <a:xfrm>
              <a:off x="929160" y="3675600"/>
              <a:ext cx="608400" cy="608400"/>
            </a:xfrm>
            <a:prstGeom prst="ellipse">
              <a:avLst/>
            </a:prstGeom>
            <a:solidFill>
              <a:schemeClr val="dk1"/>
            </a:solidFill>
            <a:ln>
              <a:noFill/>
            </a:ln>
          </p:spPr>
          <p:style>
            <a:lnRef idx="0"/>
            <a:fillRef idx="0"/>
            <a:effectRef idx="0"/>
            <a:fontRef idx="minor"/>
          </p:style>
        </p:sp>
        <p:sp>
          <p:nvSpPr>
            <p:cNvPr id="437" name="CustomShape 14"/>
            <p:cNvSpPr/>
            <p:nvPr/>
          </p:nvSpPr>
          <p:spPr>
            <a:xfrm>
              <a:off x="3421440" y="3431160"/>
              <a:ext cx="1096920" cy="1096920"/>
            </a:xfrm>
            <a:prstGeom prst="ellipse">
              <a:avLst/>
            </a:prstGeom>
            <a:solidFill>
              <a:schemeClr val="dk1"/>
            </a:solidFill>
            <a:ln>
              <a:noFill/>
            </a:ln>
          </p:spPr>
          <p:style>
            <a:lnRef idx="0"/>
            <a:fillRef idx="0"/>
            <a:effectRef idx="0"/>
            <a:fontRef idx="minor"/>
          </p:style>
        </p:sp>
        <p:sp>
          <p:nvSpPr>
            <p:cNvPr id="438" name="CustomShape 15"/>
            <p:cNvSpPr/>
            <p:nvPr/>
          </p:nvSpPr>
          <p:spPr>
            <a:xfrm>
              <a:off x="6401880" y="3219840"/>
              <a:ext cx="1519920" cy="1519920"/>
            </a:xfrm>
            <a:prstGeom prst="ellipse">
              <a:avLst/>
            </a:prstGeom>
            <a:solidFill>
              <a:schemeClr val="dk1"/>
            </a:solidFill>
            <a:ln>
              <a:noFill/>
            </a:ln>
          </p:spPr>
          <p:style>
            <a:lnRef idx="0"/>
            <a:fillRef idx="0"/>
            <a:effectRef idx="0"/>
            <a:fontRef idx="minor"/>
          </p:style>
        </p:sp>
      </p:gr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9" name="Google Shape;186;p25" descr=""/>
          <p:cNvPicPr/>
          <p:nvPr/>
        </p:nvPicPr>
        <p:blipFill>
          <a:blip r:embed="rId1"/>
          <a:srcRect l="0" t="0" r="0" b="9476"/>
          <a:stretch/>
        </p:blipFill>
        <p:spPr>
          <a:xfrm>
            <a:off x="0" y="0"/>
            <a:ext cx="9143640" cy="5143320"/>
          </a:xfrm>
          <a:prstGeom prst="rect">
            <a:avLst/>
          </a:prstGeom>
          <a:ln>
            <a:noFill/>
          </a:ln>
        </p:spPr>
      </p:pic>
      <p:sp>
        <p:nvSpPr>
          <p:cNvPr id="440" name="TextShape 1"/>
          <p:cNvSpPr txBox="1"/>
          <p:nvPr/>
        </p:nvSpPr>
        <p:spPr>
          <a:xfrm>
            <a:off x="490320" y="488160"/>
            <a:ext cx="6226920" cy="4090320"/>
          </a:xfrm>
          <a:prstGeom prst="rect">
            <a:avLst/>
          </a:prstGeom>
          <a:noFill/>
          <a:ln>
            <a:noFill/>
          </a:ln>
        </p:spPr>
        <p:txBody>
          <a:bodyPr tIns="91440" bIns="91440" anchor="ctr"/>
          <a:p>
            <a:pPr>
              <a:lnSpc>
                <a:spcPct val="100000"/>
              </a:lnSpc>
            </a:pPr>
            <a:r>
              <a:rPr b="0" lang="en-US" sz="6000" spc="-1" strike="noStrike">
                <a:solidFill>
                  <a:srgbClr val="ffffff"/>
                </a:solidFill>
                <a:latin typeface="Roboto"/>
                <a:ea typeface="Roboto"/>
              </a:rPr>
              <a:t>The technology:</a:t>
            </a:r>
            <a:br/>
            <a:r>
              <a:rPr b="0" lang="en-US" sz="6000" spc="-1" strike="noStrike">
                <a:solidFill>
                  <a:srgbClr val="ffffff"/>
                </a:solidFill>
                <a:latin typeface="Roboto"/>
                <a:ea typeface="Roboto"/>
              </a:rPr>
              <a:t>GPS + RFID</a:t>
            </a:r>
            <a:endParaRPr b="0" lang="en-US" sz="6000" spc="-1" strike="noStrike">
              <a:solidFill>
                <a:srgbClr val="000000"/>
              </a:solidFill>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226080" y="357840"/>
            <a:ext cx="2807640" cy="952920"/>
          </a:xfrm>
          <a:prstGeom prst="rect">
            <a:avLst/>
          </a:prstGeom>
          <a:noFill/>
          <a:ln>
            <a:noFill/>
          </a:ln>
        </p:spPr>
        <p:txBody>
          <a:bodyPr tIns="91440" bIns="91440" anchor="b"/>
          <a:p>
            <a:pPr>
              <a:lnSpc>
                <a:spcPct val="100000"/>
              </a:lnSpc>
            </a:pPr>
            <a:r>
              <a:rPr b="0" lang="en-US" sz="2800" spc="-1" strike="noStrike">
                <a:solidFill>
                  <a:srgbClr val="ffffff"/>
                </a:solidFill>
                <a:latin typeface="Roboto"/>
                <a:ea typeface="Roboto"/>
              </a:rPr>
              <a:t>Revenue model</a:t>
            </a:r>
            <a:endParaRPr b="0" lang="en-US" sz="2800" spc="-1" strike="noStrike">
              <a:solidFill>
                <a:srgbClr val="000000"/>
              </a:solidFill>
              <a:latin typeface="Arial"/>
            </a:endParaRPr>
          </a:p>
        </p:txBody>
      </p:sp>
      <p:sp>
        <p:nvSpPr>
          <p:cNvPr id="442" name="TextShape 2"/>
          <p:cNvSpPr txBox="1"/>
          <p:nvPr/>
        </p:nvSpPr>
        <p:spPr>
          <a:xfrm>
            <a:off x="226080" y="1465920"/>
            <a:ext cx="2807640" cy="3163320"/>
          </a:xfrm>
          <a:prstGeom prst="rect">
            <a:avLst/>
          </a:prstGeom>
          <a:noFill/>
          <a:ln>
            <a:noFill/>
          </a:ln>
        </p:spPr>
        <p:txBody>
          <a:bodyPr tIns="91440" bIns="91440"/>
          <a:p>
            <a:pPr>
              <a:lnSpc>
                <a:spcPct val="115000"/>
              </a:lnSpc>
              <a:spcAft>
                <a:spcPts val="1599"/>
              </a:spcAft>
            </a:pPr>
            <a:r>
              <a:rPr b="0" lang="en-US" sz="1600" spc="-1" strike="noStrike">
                <a:solidFill>
                  <a:srgbClr val="ffffff"/>
                </a:solidFill>
                <a:latin typeface="Roboto"/>
                <a:ea typeface="Roboto"/>
              </a:rPr>
              <a:t>Lorem ipsum dolor sit amet, consectetur adipiscing elit, sed do eiusmod tempor incididunt</a:t>
            </a:r>
            <a:endParaRPr b="0" lang="en-US" sz="1600" spc="-1" strike="noStrike">
              <a:solidFill>
                <a:srgbClr val="000000"/>
              </a:solidFill>
              <a:latin typeface="Arial"/>
            </a:endParaRPr>
          </a:p>
        </p:txBody>
      </p:sp>
      <p:sp>
        <p:nvSpPr>
          <p:cNvPr id="443" name="TextShape 3"/>
          <p:cNvSpPr txBox="1"/>
          <p:nvPr/>
        </p:nvSpPr>
        <p:spPr>
          <a:xfrm>
            <a:off x="4337640" y="514080"/>
            <a:ext cx="3753720" cy="961920"/>
          </a:xfrm>
          <a:prstGeom prst="rect">
            <a:avLst/>
          </a:prstGeom>
          <a:solidFill>
            <a:srgbClr val="4fc3f7"/>
          </a:solidFill>
          <a:ln>
            <a:noFill/>
          </a:ln>
        </p:spPr>
        <p:txBody>
          <a:bodyPr tIns="91440" bIns="91440" anchor="ctr"/>
          <a:p>
            <a:pPr algn="ctr">
              <a:lnSpc>
                <a:spcPct val="100000"/>
              </a:lnSpc>
            </a:pPr>
            <a:r>
              <a:rPr b="0" lang="en-US" sz="2400" spc="-1" strike="noStrike">
                <a:solidFill>
                  <a:srgbClr val="ffffff"/>
                </a:solidFill>
                <a:latin typeface="Roboto"/>
                <a:ea typeface="Roboto"/>
              </a:rPr>
              <a:t>Consumer</a:t>
            </a:r>
            <a:endParaRPr b="0" lang="en-US" sz="2400" spc="-1" strike="noStrike">
              <a:solidFill>
                <a:srgbClr val="000000"/>
              </a:solidFill>
              <a:latin typeface="Arial"/>
            </a:endParaRPr>
          </a:p>
        </p:txBody>
      </p:sp>
      <p:sp>
        <p:nvSpPr>
          <p:cNvPr id="444" name="CustomShape 4"/>
          <p:cNvSpPr/>
          <p:nvPr/>
        </p:nvSpPr>
        <p:spPr>
          <a:xfrm>
            <a:off x="6214320" y="1476360"/>
            <a:ext cx="360" cy="6141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445" name="TextShape 5"/>
          <p:cNvSpPr txBox="1"/>
          <p:nvPr/>
        </p:nvSpPr>
        <p:spPr>
          <a:xfrm>
            <a:off x="4337640" y="2090520"/>
            <a:ext cx="3753720" cy="961920"/>
          </a:xfrm>
          <a:prstGeom prst="rect">
            <a:avLst/>
          </a:prstGeom>
          <a:solidFill>
            <a:srgbClr val="4285f4"/>
          </a:solidFill>
          <a:ln>
            <a:noFill/>
          </a:ln>
        </p:spPr>
        <p:txBody>
          <a:bodyPr tIns="91440" bIns="91440" anchor="ctr"/>
          <a:p>
            <a:pPr algn="ctr">
              <a:lnSpc>
                <a:spcPct val="100000"/>
              </a:lnSpc>
            </a:pPr>
            <a:r>
              <a:rPr b="0" lang="en-US" sz="2400" spc="-1" strike="noStrike">
                <a:solidFill>
                  <a:srgbClr val="ffffff"/>
                </a:solidFill>
                <a:latin typeface="Roboto"/>
                <a:ea typeface="Roboto"/>
              </a:rPr>
              <a:t>Venue</a:t>
            </a:r>
            <a:endParaRPr b="0" lang="en-US" sz="2400" spc="-1" strike="noStrike">
              <a:solidFill>
                <a:srgbClr val="000000"/>
              </a:solidFill>
              <a:latin typeface="Arial"/>
            </a:endParaRPr>
          </a:p>
        </p:txBody>
      </p:sp>
      <p:sp>
        <p:nvSpPr>
          <p:cNvPr id="446" name="CustomShape 6"/>
          <p:cNvSpPr/>
          <p:nvPr/>
        </p:nvSpPr>
        <p:spPr>
          <a:xfrm>
            <a:off x="6214320" y="3052800"/>
            <a:ext cx="360" cy="6141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447" name="TextShape 7"/>
          <p:cNvSpPr txBox="1"/>
          <p:nvPr/>
        </p:nvSpPr>
        <p:spPr>
          <a:xfrm>
            <a:off x="4337640" y="3667320"/>
            <a:ext cx="3753720" cy="961920"/>
          </a:xfrm>
          <a:prstGeom prst="rect">
            <a:avLst/>
          </a:prstGeom>
          <a:solidFill>
            <a:srgbClr val="0277bd"/>
          </a:solidFill>
          <a:ln>
            <a:noFill/>
          </a:ln>
        </p:spPr>
        <p:txBody>
          <a:bodyPr tIns="91440" bIns="91440" anchor="ctr"/>
          <a:p>
            <a:pPr algn="ctr">
              <a:lnSpc>
                <a:spcPct val="100000"/>
              </a:lnSpc>
            </a:pPr>
            <a:r>
              <a:rPr b="0" lang="en-US" sz="2400" spc="-1" strike="noStrike">
                <a:solidFill>
                  <a:srgbClr val="ffffff"/>
                </a:solidFill>
                <a:latin typeface="Roboto"/>
                <a:ea typeface="Roboto"/>
              </a:rPr>
              <a:t>Artist</a:t>
            </a:r>
            <a:endParaRPr b="0" lang="en-US" sz="2400" spc="-1" strike="noStrike">
              <a:solidFill>
                <a:srgbClr val="000000"/>
              </a:solidFill>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8" name="Google Shape;203;p27" descr=""/>
          <p:cNvPicPr/>
          <p:nvPr/>
        </p:nvPicPr>
        <p:blipFill>
          <a:blip r:embed="rId1"/>
          <a:srcRect l="0" t="8628" r="1253" b="8062"/>
          <a:stretch/>
        </p:blipFill>
        <p:spPr>
          <a:xfrm>
            <a:off x="-30600" y="0"/>
            <a:ext cx="9174240" cy="5143320"/>
          </a:xfrm>
          <a:prstGeom prst="rect">
            <a:avLst/>
          </a:prstGeom>
          <a:ln>
            <a:noFill/>
          </a:ln>
        </p:spPr>
      </p:pic>
      <p:sp>
        <p:nvSpPr>
          <p:cNvPr id="449" name="TextShape 1"/>
          <p:cNvSpPr txBox="1"/>
          <p:nvPr/>
        </p:nvSpPr>
        <p:spPr>
          <a:xfrm>
            <a:off x="490320" y="488160"/>
            <a:ext cx="4438800" cy="4090320"/>
          </a:xfrm>
          <a:prstGeom prst="rect">
            <a:avLst/>
          </a:prstGeom>
          <a:noFill/>
          <a:ln>
            <a:noFill/>
          </a:ln>
        </p:spPr>
        <p:txBody>
          <a:bodyPr tIns="91440" bIns="91440" anchor="ctr"/>
          <a:p>
            <a:pPr>
              <a:lnSpc>
                <a:spcPct val="100000"/>
              </a:lnSpc>
            </a:pPr>
            <a:r>
              <a:rPr b="1" lang="en-US" sz="3000" spc="-1" strike="noStrike">
                <a:solidFill>
                  <a:srgbClr val="ffffff"/>
                </a:solidFill>
                <a:latin typeface="Roboto"/>
                <a:ea typeface="Roboto"/>
              </a:rPr>
              <a:t>Why now?</a:t>
            </a:r>
            <a:br/>
            <a:r>
              <a:rPr b="0" lang="en-US" sz="3000" spc="-1" strike="noStrike">
                <a:solidFill>
                  <a:srgbClr val="ffffff"/>
                </a:solidFill>
                <a:latin typeface="Roboto"/>
                <a:ea typeface="Roboto"/>
              </a:rPr>
              <a:t>Lorem ipsum dolor sit amet, consectetur adipiscing elit, sed do eiusmod tempor incididunt</a:t>
            </a:r>
            <a:endParaRPr b="0" lang="en-US" sz="3000" spc="-1" strike="noStrike">
              <a:solidFill>
                <a:srgbClr val="000000"/>
              </a:solidFill>
              <a:latin typeface="Arial"/>
            </a:endParaRPr>
          </a:p>
        </p:txBody>
      </p:sp>
      <p:grpSp>
        <p:nvGrpSpPr>
          <p:cNvPr id="450" name="Group 2"/>
          <p:cNvGrpSpPr/>
          <p:nvPr/>
        </p:nvGrpSpPr>
        <p:grpSpPr>
          <a:xfrm>
            <a:off x="5212440" y="864360"/>
            <a:ext cx="3306960" cy="3307320"/>
            <a:chOff x="5212440" y="864360"/>
            <a:chExt cx="3306960" cy="3307320"/>
          </a:xfrm>
        </p:grpSpPr>
        <p:sp>
          <p:nvSpPr>
            <p:cNvPr id="451" name="CustomShape 3"/>
            <p:cNvSpPr/>
            <p:nvPr/>
          </p:nvSpPr>
          <p:spPr>
            <a:xfrm>
              <a:off x="5212440" y="864360"/>
              <a:ext cx="273240" cy="273240"/>
            </a:xfrm>
            <a:prstGeom prst="rect">
              <a:avLst/>
            </a:prstGeom>
            <a:solidFill>
              <a:schemeClr val="accent5"/>
            </a:solidFill>
            <a:ln>
              <a:noFill/>
            </a:ln>
          </p:spPr>
          <p:style>
            <a:lnRef idx="0"/>
            <a:fillRef idx="0"/>
            <a:effectRef idx="0"/>
            <a:fontRef idx="minor"/>
          </p:style>
        </p:sp>
        <p:sp>
          <p:nvSpPr>
            <p:cNvPr id="452" name="CustomShape 4"/>
            <p:cNvSpPr/>
            <p:nvPr/>
          </p:nvSpPr>
          <p:spPr>
            <a:xfrm>
              <a:off x="5549400" y="864360"/>
              <a:ext cx="273240" cy="273240"/>
            </a:xfrm>
            <a:prstGeom prst="rect">
              <a:avLst/>
            </a:prstGeom>
            <a:solidFill>
              <a:schemeClr val="accent5"/>
            </a:solidFill>
            <a:ln>
              <a:noFill/>
            </a:ln>
          </p:spPr>
          <p:style>
            <a:lnRef idx="0"/>
            <a:fillRef idx="0"/>
            <a:effectRef idx="0"/>
            <a:fontRef idx="minor"/>
          </p:style>
        </p:sp>
        <p:sp>
          <p:nvSpPr>
            <p:cNvPr id="453" name="CustomShape 5"/>
            <p:cNvSpPr/>
            <p:nvPr/>
          </p:nvSpPr>
          <p:spPr>
            <a:xfrm>
              <a:off x="5886720" y="864360"/>
              <a:ext cx="273240" cy="273240"/>
            </a:xfrm>
            <a:prstGeom prst="rect">
              <a:avLst/>
            </a:prstGeom>
            <a:solidFill>
              <a:schemeClr val="accent5"/>
            </a:solidFill>
            <a:ln>
              <a:noFill/>
            </a:ln>
          </p:spPr>
          <p:style>
            <a:lnRef idx="0"/>
            <a:fillRef idx="0"/>
            <a:effectRef idx="0"/>
            <a:fontRef idx="minor"/>
          </p:style>
        </p:sp>
        <p:sp>
          <p:nvSpPr>
            <p:cNvPr id="454" name="CustomShape 6"/>
            <p:cNvSpPr/>
            <p:nvPr/>
          </p:nvSpPr>
          <p:spPr>
            <a:xfrm>
              <a:off x="6223680" y="864360"/>
              <a:ext cx="273240" cy="273240"/>
            </a:xfrm>
            <a:prstGeom prst="rect">
              <a:avLst/>
            </a:prstGeom>
            <a:solidFill>
              <a:schemeClr val="accent5"/>
            </a:solidFill>
            <a:ln>
              <a:noFill/>
            </a:ln>
          </p:spPr>
          <p:style>
            <a:lnRef idx="0"/>
            <a:fillRef idx="0"/>
            <a:effectRef idx="0"/>
            <a:fontRef idx="minor"/>
          </p:style>
        </p:sp>
        <p:sp>
          <p:nvSpPr>
            <p:cNvPr id="455" name="CustomShape 7"/>
            <p:cNvSpPr/>
            <p:nvPr/>
          </p:nvSpPr>
          <p:spPr>
            <a:xfrm>
              <a:off x="6560640" y="864360"/>
              <a:ext cx="273240" cy="273240"/>
            </a:xfrm>
            <a:prstGeom prst="rect">
              <a:avLst/>
            </a:prstGeom>
            <a:solidFill>
              <a:schemeClr val="accent5"/>
            </a:solidFill>
            <a:ln>
              <a:noFill/>
            </a:ln>
          </p:spPr>
          <p:style>
            <a:lnRef idx="0"/>
            <a:fillRef idx="0"/>
            <a:effectRef idx="0"/>
            <a:fontRef idx="minor"/>
          </p:style>
        </p:sp>
        <p:sp>
          <p:nvSpPr>
            <p:cNvPr id="456" name="CustomShape 8"/>
            <p:cNvSpPr/>
            <p:nvPr/>
          </p:nvSpPr>
          <p:spPr>
            <a:xfrm>
              <a:off x="6897960" y="864360"/>
              <a:ext cx="273240" cy="273240"/>
            </a:xfrm>
            <a:prstGeom prst="rect">
              <a:avLst/>
            </a:prstGeom>
            <a:solidFill>
              <a:schemeClr val="accent5"/>
            </a:solidFill>
            <a:ln>
              <a:noFill/>
            </a:ln>
          </p:spPr>
          <p:style>
            <a:lnRef idx="0"/>
            <a:fillRef idx="0"/>
            <a:effectRef idx="0"/>
            <a:fontRef idx="minor"/>
          </p:style>
        </p:sp>
        <p:sp>
          <p:nvSpPr>
            <p:cNvPr id="457" name="CustomShape 9"/>
            <p:cNvSpPr/>
            <p:nvPr/>
          </p:nvSpPr>
          <p:spPr>
            <a:xfrm>
              <a:off x="7234920" y="864360"/>
              <a:ext cx="273240" cy="273240"/>
            </a:xfrm>
            <a:prstGeom prst="rect">
              <a:avLst/>
            </a:prstGeom>
            <a:solidFill>
              <a:schemeClr val="accent5"/>
            </a:solidFill>
            <a:ln>
              <a:noFill/>
            </a:ln>
          </p:spPr>
          <p:style>
            <a:lnRef idx="0"/>
            <a:fillRef idx="0"/>
            <a:effectRef idx="0"/>
            <a:fontRef idx="minor"/>
          </p:style>
        </p:sp>
        <p:sp>
          <p:nvSpPr>
            <p:cNvPr id="458" name="CustomShape 10"/>
            <p:cNvSpPr/>
            <p:nvPr/>
          </p:nvSpPr>
          <p:spPr>
            <a:xfrm>
              <a:off x="7571880" y="864360"/>
              <a:ext cx="273240" cy="273240"/>
            </a:xfrm>
            <a:prstGeom prst="rect">
              <a:avLst/>
            </a:prstGeom>
            <a:solidFill>
              <a:schemeClr val="accent5"/>
            </a:solidFill>
            <a:ln>
              <a:noFill/>
            </a:ln>
          </p:spPr>
          <p:style>
            <a:lnRef idx="0"/>
            <a:fillRef idx="0"/>
            <a:effectRef idx="0"/>
            <a:fontRef idx="minor"/>
          </p:style>
        </p:sp>
        <p:sp>
          <p:nvSpPr>
            <p:cNvPr id="459" name="CustomShape 11"/>
            <p:cNvSpPr/>
            <p:nvPr/>
          </p:nvSpPr>
          <p:spPr>
            <a:xfrm>
              <a:off x="7909200" y="864360"/>
              <a:ext cx="273240" cy="273240"/>
            </a:xfrm>
            <a:prstGeom prst="rect">
              <a:avLst/>
            </a:prstGeom>
            <a:solidFill>
              <a:schemeClr val="accent5"/>
            </a:solidFill>
            <a:ln>
              <a:noFill/>
            </a:ln>
          </p:spPr>
          <p:style>
            <a:lnRef idx="0"/>
            <a:fillRef idx="0"/>
            <a:effectRef idx="0"/>
            <a:fontRef idx="minor"/>
          </p:style>
        </p:sp>
        <p:sp>
          <p:nvSpPr>
            <p:cNvPr id="460" name="CustomShape 12"/>
            <p:cNvSpPr/>
            <p:nvPr/>
          </p:nvSpPr>
          <p:spPr>
            <a:xfrm>
              <a:off x="8246160" y="864360"/>
              <a:ext cx="273240" cy="273240"/>
            </a:xfrm>
            <a:prstGeom prst="rect">
              <a:avLst/>
            </a:prstGeom>
            <a:solidFill>
              <a:schemeClr val="accent5"/>
            </a:solidFill>
            <a:ln>
              <a:noFill/>
            </a:ln>
          </p:spPr>
          <p:style>
            <a:lnRef idx="0"/>
            <a:fillRef idx="0"/>
            <a:effectRef idx="0"/>
            <a:fontRef idx="minor"/>
          </p:style>
        </p:sp>
        <p:sp>
          <p:nvSpPr>
            <p:cNvPr id="461" name="CustomShape 13"/>
            <p:cNvSpPr/>
            <p:nvPr/>
          </p:nvSpPr>
          <p:spPr>
            <a:xfrm>
              <a:off x="5212440" y="1201680"/>
              <a:ext cx="273240" cy="273240"/>
            </a:xfrm>
            <a:prstGeom prst="rect">
              <a:avLst/>
            </a:prstGeom>
            <a:solidFill>
              <a:schemeClr val="accent5"/>
            </a:solidFill>
            <a:ln>
              <a:noFill/>
            </a:ln>
          </p:spPr>
          <p:style>
            <a:lnRef idx="0"/>
            <a:fillRef idx="0"/>
            <a:effectRef idx="0"/>
            <a:fontRef idx="minor"/>
          </p:style>
        </p:sp>
        <p:sp>
          <p:nvSpPr>
            <p:cNvPr id="462" name="CustomShape 14"/>
            <p:cNvSpPr/>
            <p:nvPr/>
          </p:nvSpPr>
          <p:spPr>
            <a:xfrm>
              <a:off x="5549400" y="1201680"/>
              <a:ext cx="273240" cy="273240"/>
            </a:xfrm>
            <a:prstGeom prst="rect">
              <a:avLst/>
            </a:prstGeom>
            <a:solidFill>
              <a:schemeClr val="accent5"/>
            </a:solidFill>
            <a:ln>
              <a:noFill/>
            </a:ln>
          </p:spPr>
          <p:style>
            <a:lnRef idx="0"/>
            <a:fillRef idx="0"/>
            <a:effectRef idx="0"/>
            <a:fontRef idx="minor"/>
          </p:style>
        </p:sp>
        <p:sp>
          <p:nvSpPr>
            <p:cNvPr id="463" name="CustomShape 15"/>
            <p:cNvSpPr/>
            <p:nvPr/>
          </p:nvSpPr>
          <p:spPr>
            <a:xfrm>
              <a:off x="5886720" y="1201680"/>
              <a:ext cx="273240" cy="273240"/>
            </a:xfrm>
            <a:prstGeom prst="rect">
              <a:avLst/>
            </a:prstGeom>
            <a:solidFill>
              <a:schemeClr val="accent5"/>
            </a:solidFill>
            <a:ln>
              <a:noFill/>
            </a:ln>
          </p:spPr>
          <p:style>
            <a:lnRef idx="0"/>
            <a:fillRef idx="0"/>
            <a:effectRef idx="0"/>
            <a:fontRef idx="minor"/>
          </p:style>
        </p:sp>
        <p:sp>
          <p:nvSpPr>
            <p:cNvPr id="464" name="CustomShape 16"/>
            <p:cNvSpPr/>
            <p:nvPr/>
          </p:nvSpPr>
          <p:spPr>
            <a:xfrm>
              <a:off x="6223680" y="1201680"/>
              <a:ext cx="273240" cy="273240"/>
            </a:xfrm>
            <a:prstGeom prst="rect">
              <a:avLst/>
            </a:prstGeom>
            <a:solidFill>
              <a:schemeClr val="accent5"/>
            </a:solidFill>
            <a:ln>
              <a:noFill/>
            </a:ln>
          </p:spPr>
          <p:style>
            <a:lnRef idx="0"/>
            <a:fillRef idx="0"/>
            <a:effectRef idx="0"/>
            <a:fontRef idx="minor"/>
          </p:style>
        </p:sp>
        <p:sp>
          <p:nvSpPr>
            <p:cNvPr id="465" name="CustomShape 17"/>
            <p:cNvSpPr/>
            <p:nvPr/>
          </p:nvSpPr>
          <p:spPr>
            <a:xfrm>
              <a:off x="6560640" y="1201680"/>
              <a:ext cx="273240" cy="273240"/>
            </a:xfrm>
            <a:prstGeom prst="rect">
              <a:avLst/>
            </a:prstGeom>
            <a:solidFill>
              <a:schemeClr val="accent5"/>
            </a:solidFill>
            <a:ln>
              <a:noFill/>
            </a:ln>
          </p:spPr>
          <p:style>
            <a:lnRef idx="0"/>
            <a:fillRef idx="0"/>
            <a:effectRef idx="0"/>
            <a:fontRef idx="minor"/>
          </p:style>
        </p:sp>
        <p:sp>
          <p:nvSpPr>
            <p:cNvPr id="466" name="CustomShape 18"/>
            <p:cNvSpPr/>
            <p:nvPr/>
          </p:nvSpPr>
          <p:spPr>
            <a:xfrm>
              <a:off x="6897960" y="1201680"/>
              <a:ext cx="273240" cy="273240"/>
            </a:xfrm>
            <a:prstGeom prst="rect">
              <a:avLst/>
            </a:prstGeom>
            <a:solidFill>
              <a:schemeClr val="accent5"/>
            </a:solidFill>
            <a:ln>
              <a:noFill/>
            </a:ln>
          </p:spPr>
          <p:style>
            <a:lnRef idx="0"/>
            <a:fillRef idx="0"/>
            <a:effectRef idx="0"/>
            <a:fontRef idx="minor"/>
          </p:style>
        </p:sp>
        <p:sp>
          <p:nvSpPr>
            <p:cNvPr id="467" name="CustomShape 19"/>
            <p:cNvSpPr/>
            <p:nvPr/>
          </p:nvSpPr>
          <p:spPr>
            <a:xfrm>
              <a:off x="7234920" y="1201680"/>
              <a:ext cx="273240" cy="273240"/>
            </a:xfrm>
            <a:prstGeom prst="rect">
              <a:avLst/>
            </a:prstGeom>
            <a:solidFill>
              <a:schemeClr val="accent5"/>
            </a:solidFill>
            <a:ln>
              <a:noFill/>
            </a:ln>
          </p:spPr>
          <p:style>
            <a:lnRef idx="0"/>
            <a:fillRef idx="0"/>
            <a:effectRef idx="0"/>
            <a:fontRef idx="minor"/>
          </p:style>
        </p:sp>
        <p:sp>
          <p:nvSpPr>
            <p:cNvPr id="468" name="CustomShape 20"/>
            <p:cNvSpPr/>
            <p:nvPr/>
          </p:nvSpPr>
          <p:spPr>
            <a:xfrm>
              <a:off x="7571880" y="1201680"/>
              <a:ext cx="273240" cy="273240"/>
            </a:xfrm>
            <a:prstGeom prst="rect">
              <a:avLst/>
            </a:prstGeom>
            <a:solidFill>
              <a:schemeClr val="accent5"/>
            </a:solidFill>
            <a:ln>
              <a:noFill/>
            </a:ln>
          </p:spPr>
          <p:style>
            <a:lnRef idx="0"/>
            <a:fillRef idx="0"/>
            <a:effectRef idx="0"/>
            <a:fontRef idx="minor"/>
          </p:style>
        </p:sp>
        <p:sp>
          <p:nvSpPr>
            <p:cNvPr id="469" name="CustomShape 21"/>
            <p:cNvSpPr/>
            <p:nvPr/>
          </p:nvSpPr>
          <p:spPr>
            <a:xfrm>
              <a:off x="7909200" y="1201680"/>
              <a:ext cx="273240" cy="273240"/>
            </a:xfrm>
            <a:prstGeom prst="rect">
              <a:avLst/>
            </a:prstGeom>
            <a:solidFill>
              <a:schemeClr val="accent5"/>
            </a:solidFill>
            <a:ln>
              <a:noFill/>
            </a:ln>
          </p:spPr>
          <p:style>
            <a:lnRef idx="0"/>
            <a:fillRef idx="0"/>
            <a:effectRef idx="0"/>
            <a:fontRef idx="minor"/>
          </p:style>
        </p:sp>
        <p:sp>
          <p:nvSpPr>
            <p:cNvPr id="470" name="CustomShape 22"/>
            <p:cNvSpPr/>
            <p:nvPr/>
          </p:nvSpPr>
          <p:spPr>
            <a:xfrm>
              <a:off x="8246160" y="1201680"/>
              <a:ext cx="273240" cy="273240"/>
            </a:xfrm>
            <a:prstGeom prst="rect">
              <a:avLst/>
            </a:prstGeom>
            <a:solidFill>
              <a:schemeClr val="accent5"/>
            </a:solidFill>
            <a:ln>
              <a:noFill/>
            </a:ln>
          </p:spPr>
          <p:style>
            <a:lnRef idx="0"/>
            <a:fillRef idx="0"/>
            <a:effectRef idx="0"/>
            <a:fontRef idx="minor"/>
          </p:style>
        </p:sp>
        <p:sp>
          <p:nvSpPr>
            <p:cNvPr id="471" name="CustomShape 23"/>
            <p:cNvSpPr/>
            <p:nvPr/>
          </p:nvSpPr>
          <p:spPr>
            <a:xfrm>
              <a:off x="5212440" y="1538640"/>
              <a:ext cx="273240" cy="273240"/>
            </a:xfrm>
            <a:prstGeom prst="rect">
              <a:avLst/>
            </a:prstGeom>
            <a:solidFill>
              <a:schemeClr val="accent5"/>
            </a:solidFill>
            <a:ln>
              <a:noFill/>
            </a:ln>
          </p:spPr>
          <p:style>
            <a:lnRef idx="0"/>
            <a:fillRef idx="0"/>
            <a:effectRef idx="0"/>
            <a:fontRef idx="minor"/>
          </p:style>
        </p:sp>
        <p:sp>
          <p:nvSpPr>
            <p:cNvPr id="472" name="CustomShape 24"/>
            <p:cNvSpPr/>
            <p:nvPr/>
          </p:nvSpPr>
          <p:spPr>
            <a:xfrm>
              <a:off x="5549400" y="1538640"/>
              <a:ext cx="273240" cy="273240"/>
            </a:xfrm>
            <a:prstGeom prst="rect">
              <a:avLst/>
            </a:prstGeom>
            <a:solidFill>
              <a:schemeClr val="accent5"/>
            </a:solidFill>
            <a:ln>
              <a:noFill/>
            </a:ln>
          </p:spPr>
          <p:style>
            <a:lnRef idx="0"/>
            <a:fillRef idx="0"/>
            <a:effectRef idx="0"/>
            <a:fontRef idx="minor"/>
          </p:style>
        </p:sp>
        <p:sp>
          <p:nvSpPr>
            <p:cNvPr id="473" name="CustomShape 25"/>
            <p:cNvSpPr/>
            <p:nvPr/>
          </p:nvSpPr>
          <p:spPr>
            <a:xfrm>
              <a:off x="5886720" y="1538640"/>
              <a:ext cx="273240" cy="273240"/>
            </a:xfrm>
            <a:prstGeom prst="rect">
              <a:avLst/>
            </a:prstGeom>
            <a:solidFill>
              <a:schemeClr val="accent5"/>
            </a:solidFill>
            <a:ln>
              <a:noFill/>
            </a:ln>
          </p:spPr>
          <p:style>
            <a:lnRef idx="0"/>
            <a:fillRef idx="0"/>
            <a:effectRef idx="0"/>
            <a:fontRef idx="minor"/>
          </p:style>
        </p:sp>
        <p:sp>
          <p:nvSpPr>
            <p:cNvPr id="474" name="CustomShape 26"/>
            <p:cNvSpPr/>
            <p:nvPr/>
          </p:nvSpPr>
          <p:spPr>
            <a:xfrm>
              <a:off x="6223680" y="1538640"/>
              <a:ext cx="273240" cy="273240"/>
            </a:xfrm>
            <a:prstGeom prst="rect">
              <a:avLst/>
            </a:prstGeom>
            <a:solidFill>
              <a:schemeClr val="accent5"/>
            </a:solidFill>
            <a:ln>
              <a:noFill/>
            </a:ln>
          </p:spPr>
          <p:style>
            <a:lnRef idx="0"/>
            <a:fillRef idx="0"/>
            <a:effectRef idx="0"/>
            <a:fontRef idx="minor"/>
          </p:style>
        </p:sp>
        <p:sp>
          <p:nvSpPr>
            <p:cNvPr id="475" name="CustomShape 27"/>
            <p:cNvSpPr/>
            <p:nvPr/>
          </p:nvSpPr>
          <p:spPr>
            <a:xfrm>
              <a:off x="6560640" y="1538640"/>
              <a:ext cx="273240" cy="273240"/>
            </a:xfrm>
            <a:prstGeom prst="rect">
              <a:avLst/>
            </a:prstGeom>
            <a:solidFill>
              <a:schemeClr val="accent5"/>
            </a:solidFill>
            <a:ln>
              <a:noFill/>
            </a:ln>
          </p:spPr>
          <p:style>
            <a:lnRef idx="0"/>
            <a:fillRef idx="0"/>
            <a:effectRef idx="0"/>
            <a:fontRef idx="minor"/>
          </p:style>
        </p:sp>
        <p:sp>
          <p:nvSpPr>
            <p:cNvPr id="476" name="CustomShape 28"/>
            <p:cNvSpPr/>
            <p:nvPr/>
          </p:nvSpPr>
          <p:spPr>
            <a:xfrm>
              <a:off x="6897960" y="1538640"/>
              <a:ext cx="273240" cy="273240"/>
            </a:xfrm>
            <a:prstGeom prst="rect">
              <a:avLst/>
            </a:prstGeom>
            <a:solidFill>
              <a:schemeClr val="accent5"/>
            </a:solidFill>
            <a:ln>
              <a:noFill/>
            </a:ln>
          </p:spPr>
          <p:style>
            <a:lnRef idx="0"/>
            <a:fillRef idx="0"/>
            <a:effectRef idx="0"/>
            <a:fontRef idx="minor"/>
          </p:style>
        </p:sp>
        <p:sp>
          <p:nvSpPr>
            <p:cNvPr id="477" name="CustomShape 29"/>
            <p:cNvSpPr/>
            <p:nvPr/>
          </p:nvSpPr>
          <p:spPr>
            <a:xfrm>
              <a:off x="7234920" y="1538640"/>
              <a:ext cx="273240" cy="273240"/>
            </a:xfrm>
            <a:prstGeom prst="rect">
              <a:avLst/>
            </a:prstGeom>
            <a:solidFill>
              <a:schemeClr val="accent5"/>
            </a:solidFill>
            <a:ln>
              <a:noFill/>
            </a:ln>
          </p:spPr>
          <p:style>
            <a:lnRef idx="0"/>
            <a:fillRef idx="0"/>
            <a:effectRef idx="0"/>
            <a:fontRef idx="minor"/>
          </p:style>
        </p:sp>
        <p:sp>
          <p:nvSpPr>
            <p:cNvPr id="478" name="CustomShape 30"/>
            <p:cNvSpPr/>
            <p:nvPr/>
          </p:nvSpPr>
          <p:spPr>
            <a:xfrm>
              <a:off x="7571880" y="1538640"/>
              <a:ext cx="273240" cy="273240"/>
            </a:xfrm>
            <a:prstGeom prst="rect">
              <a:avLst/>
            </a:prstGeom>
            <a:solidFill>
              <a:schemeClr val="accent5"/>
            </a:solidFill>
            <a:ln>
              <a:noFill/>
            </a:ln>
          </p:spPr>
          <p:style>
            <a:lnRef idx="0"/>
            <a:fillRef idx="0"/>
            <a:effectRef idx="0"/>
            <a:fontRef idx="minor"/>
          </p:style>
        </p:sp>
        <p:sp>
          <p:nvSpPr>
            <p:cNvPr id="479" name="CustomShape 31"/>
            <p:cNvSpPr/>
            <p:nvPr/>
          </p:nvSpPr>
          <p:spPr>
            <a:xfrm>
              <a:off x="7909200" y="1538640"/>
              <a:ext cx="273240" cy="273240"/>
            </a:xfrm>
            <a:prstGeom prst="rect">
              <a:avLst/>
            </a:prstGeom>
            <a:solidFill>
              <a:schemeClr val="accent5"/>
            </a:solidFill>
            <a:ln>
              <a:noFill/>
            </a:ln>
          </p:spPr>
          <p:style>
            <a:lnRef idx="0"/>
            <a:fillRef idx="0"/>
            <a:effectRef idx="0"/>
            <a:fontRef idx="minor"/>
          </p:style>
        </p:sp>
        <p:sp>
          <p:nvSpPr>
            <p:cNvPr id="480" name="CustomShape 32"/>
            <p:cNvSpPr/>
            <p:nvPr/>
          </p:nvSpPr>
          <p:spPr>
            <a:xfrm>
              <a:off x="8246160" y="1538640"/>
              <a:ext cx="273240" cy="273240"/>
            </a:xfrm>
            <a:prstGeom prst="rect">
              <a:avLst/>
            </a:prstGeom>
            <a:solidFill>
              <a:schemeClr val="accent5"/>
            </a:solidFill>
            <a:ln>
              <a:noFill/>
            </a:ln>
          </p:spPr>
          <p:style>
            <a:lnRef idx="0"/>
            <a:fillRef idx="0"/>
            <a:effectRef idx="0"/>
            <a:fontRef idx="minor"/>
          </p:style>
        </p:sp>
        <p:sp>
          <p:nvSpPr>
            <p:cNvPr id="481" name="CustomShape 33"/>
            <p:cNvSpPr/>
            <p:nvPr/>
          </p:nvSpPr>
          <p:spPr>
            <a:xfrm>
              <a:off x="5212440" y="1875960"/>
              <a:ext cx="273240" cy="273240"/>
            </a:xfrm>
            <a:prstGeom prst="rect">
              <a:avLst/>
            </a:prstGeom>
            <a:solidFill>
              <a:schemeClr val="accent5"/>
            </a:solidFill>
            <a:ln>
              <a:noFill/>
            </a:ln>
          </p:spPr>
          <p:style>
            <a:lnRef idx="0"/>
            <a:fillRef idx="0"/>
            <a:effectRef idx="0"/>
            <a:fontRef idx="minor"/>
          </p:style>
        </p:sp>
        <p:sp>
          <p:nvSpPr>
            <p:cNvPr id="482" name="CustomShape 34"/>
            <p:cNvSpPr/>
            <p:nvPr/>
          </p:nvSpPr>
          <p:spPr>
            <a:xfrm>
              <a:off x="5549400" y="1875960"/>
              <a:ext cx="273240" cy="273240"/>
            </a:xfrm>
            <a:prstGeom prst="rect">
              <a:avLst/>
            </a:prstGeom>
            <a:solidFill>
              <a:schemeClr val="accent5"/>
            </a:solidFill>
            <a:ln>
              <a:noFill/>
            </a:ln>
          </p:spPr>
          <p:style>
            <a:lnRef idx="0"/>
            <a:fillRef idx="0"/>
            <a:effectRef idx="0"/>
            <a:fontRef idx="minor"/>
          </p:style>
        </p:sp>
        <p:sp>
          <p:nvSpPr>
            <p:cNvPr id="483" name="CustomShape 35"/>
            <p:cNvSpPr/>
            <p:nvPr/>
          </p:nvSpPr>
          <p:spPr>
            <a:xfrm>
              <a:off x="5886720" y="1875960"/>
              <a:ext cx="273240" cy="273240"/>
            </a:xfrm>
            <a:prstGeom prst="rect">
              <a:avLst/>
            </a:prstGeom>
            <a:solidFill>
              <a:schemeClr val="accent5"/>
            </a:solidFill>
            <a:ln>
              <a:noFill/>
            </a:ln>
          </p:spPr>
          <p:style>
            <a:lnRef idx="0"/>
            <a:fillRef idx="0"/>
            <a:effectRef idx="0"/>
            <a:fontRef idx="minor"/>
          </p:style>
        </p:sp>
        <p:sp>
          <p:nvSpPr>
            <p:cNvPr id="484" name="CustomShape 36"/>
            <p:cNvSpPr/>
            <p:nvPr/>
          </p:nvSpPr>
          <p:spPr>
            <a:xfrm>
              <a:off x="6223680" y="1875960"/>
              <a:ext cx="273240" cy="273240"/>
            </a:xfrm>
            <a:prstGeom prst="rect">
              <a:avLst/>
            </a:prstGeom>
            <a:solidFill>
              <a:schemeClr val="accent5"/>
            </a:solidFill>
            <a:ln>
              <a:noFill/>
            </a:ln>
          </p:spPr>
          <p:style>
            <a:lnRef idx="0"/>
            <a:fillRef idx="0"/>
            <a:effectRef idx="0"/>
            <a:fontRef idx="minor"/>
          </p:style>
        </p:sp>
        <p:sp>
          <p:nvSpPr>
            <p:cNvPr id="485" name="CustomShape 37"/>
            <p:cNvSpPr/>
            <p:nvPr/>
          </p:nvSpPr>
          <p:spPr>
            <a:xfrm>
              <a:off x="6560640" y="1875960"/>
              <a:ext cx="273240" cy="273240"/>
            </a:xfrm>
            <a:prstGeom prst="rect">
              <a:avLst/>
            </a:prstGeom>
            <a:solidFill>
              <a:schemeClr val="accent5"/>
            </a:solidFill>
            <a:ln>
              <a:noFill/>
            </a:ln>
          </p:spPr>
          <p:style>
            <a:lnRef idx="0"/>
            <a:fillRef idx="0"/>
            <a:effectRef idx="0"/>
            <a:fontRef idx="minor"/>
          </p:style>
        </p:sp>
        <p:sp>
          <p:nvSpPr>
            <p:cNvPr id="486" name="CustomShape 38"/>
            <p:cNvSpPr/>
            <p:nvPr/>
          </p:nvSpPr>
          <p:spPr>
            <a:xfrm>
              <a:off x="6897960" y="1875960"/>
              <a:ext cx="273240" cy="273240"/>
            </a:xfrm>
            <a:prstGeom prst="rect">
              <a:avLst/>
            </a:prstGeom>
            <a:solidFill>
              <a:schemeClr val="accent5"/>
            </a:solidFill>
            <a:ln>
              <a:noFill/>
            </a:ln>
          </p:spPr>
          <p:style>
            <a:lnRef idx="0"/>
            <a:fillRef idx="0"/>
            <a:effectRef idx="0"/>
            <a:fontRef idx="minor"/>
          </p:style>
        </p:sp>
        <p:sp>
          <p:nvSpPr>
            <p:cNvPr id="487" name="CustomShape 39"/>
            <p:cNvSpPr/>
            <p:nvPr/>
          </p:nvSpPr>
          <p:spPr>
            <a:xfrm>
              <a:off x="7234920" y="1875960"/>
              <a:ext cx="273240" cy="273240"/>
            </a:xfrm>
            <a:prstGeom prst="rect">
              <a:avLst/>
            </a:prstGeom>
            <a:solidFill>
              <a:schemeClr val="accent5"/>
            </a:solidFill>
            <a:ln>
              <a:noFill/>
            </a:ln>
          </p:spPr>
          <p:style>
            <a:lnRef idx="0"/>
            <a:fillRef idx="0"/>
            <a:effectRef idx="0"/>
            <a:fontRef idx="minor"/>
          </p:style>
        </p:sp>
        <p:sp>
          <p:nvSpPr>
            <p:cNvPr id="488" name="CustomShape 40"/>
            <p:cNvSpPr/>
            <p:nvPr/>
          </p:nvSpPr>
          <p:spPr>
            <a:xfrm>
              <a:off x="7571880" y="1875960"/>
              <a:ext cx="273240" cy="273240"/>
            </a:xfrm>
            <a:prstGeom prst="rect">
              <a:avLst/>
            </a:prstGeom>
            <a:solidFill>
              <a:schemeClr val="accent5"/>
            </a:solidFill>
            <a:ln>
              <a:noFill/>
            </a:ln>
          </p:spPr>
          <p:style>
            <a:lnRef idx="0"/>
            <a:fillRef idx="0"/>
            <a:effectRef idx="0"/>
            <a:fontRef idx="minor"/>
          </p:style>
        </p:sp>
        <p:sp>
          <p:nvSpPr>
            <p:cNvPr id="489" name="CustomShape 41"/>
            <p:cNvSpPr/>
            <p:nvPr/>
          </p:nvSpPr>
          <p:spPr>
            <a:xfrm>
              <a:off x="7909200" y="1875960"/>
              <a:ext cx="273240" cy="273240"/>
            </a:xfrm>
            <a:prstGeom prst="rect">
              <a:avLst/>
            </a:prstGeom>
            <a:solidFill>
              <a:schemeClr val="accent5"/>
            </a:solidFill>
            <a:ln>
              <a:noFill/>
            </a:ln>
          </p:spPr>
          <p:style>
            <a:lnRef idx="0"/>
            <a:fillRef idx="0"/>
            <a:effectRef idx="0"/>
            <a:fontRef idx="minor"/>
          </p:style>
        </p:sp>
        <p:sp>
          <p:nvSpPr>
            <p:cNvPr id="490" name="CustomShape 42"/>
            <p:cNvSpPr/>
            <p:nvPr/>
          </p:nvSpPr>
          <p:spPr>
            <a:xfrm>
              <a:off x="8246160" y="1875960"/>
              <a:ext cx="273240" cy="273240"/>
            </a:xfrm>
            <a:prstGeom prst="rect">
              <a:avLst/>
            </a:prstGeom>
            <a:solidFill>
              <a:schemeClr val="accent5"/>
            </a:solidFill>
            <a:ln>
              <a:noFill/>
            </a:ln>
          </p:spPr>
          <p:style>
            <a:lnRef idx="0"/>
            <a:fillRef idx="0"/>
            <a:effectRef idx="0"/>
            <a:fontRef idx="minor"/>
          </p:style>
        </p:sp>
        <p:sp>
          <p:nvSpPr>
            <p:cNvPr id="491" name="CustomShape 43"/>
            <p:cNvSpPr/>
            <p:nvPr/>
          </p:nvSpPr>
          <p:spPr>
            <a:xfrm>
              <a:off x="5212440" y="2212920"/>
              <a:ext cx="273240" cy="273240"/>
            </a:xfrm>
            <a:prstGeom prst="rect">
              <a:avLst/>
            </a:prstGeom>
            <a:solidFill>
              <a:schemeClr val="accent5"/>
            </a:solidFill>
            <a:ln>
              <a:noFill/>
            </a:ln>
          </p:spPr>
          <p:style>
            <a:lnRef idx="0"/>
            <a:fillRef idx="0"/>
            <a:effectRef idx="0"/>
            <a:fontRef idx="minor"/>
          </p:style>
        </p:sp>
        <p:sp>
          <p:nvSpPr>
            <p:cNvPr id="492" name="CustomShape 44"/>
            <p:cNvSpPr/>
            <p:nvPr/>
          </p:nvSpPr>
          <p:spPr>
            <a:xfrm>
              <a:off x="5549400" y="2212920"/>
              <a:ext cx="273240" cy="273240"/>
            </a:xfrm>
            <a:prstGeom prst="rect">
              <a:avLst/>
            </a:prstGeom>
            <a:solidFill>
              <a:schemeClr val="accent5"/>
            </a:solidFill>
            <a:ln>
              <a:noFill/>
            </a:ln>
          </p:spPr>
          <p:style>
            <a:lnRef idx="0"/>
            <a:fillRef idx="0"/>
            <a:effectRef idx="0"/>
            <a:fontRef idx="minor"/>
          </p:style>
        </p:sp>
        <p:sp>
          <p:nvSpPr>
            <p:cNvPr id="493" name="CustomShape 45"/>
            <p:cNvSpPr/>
            <p:nvPr/>
          </p:nvSpPr>
          <p:spPr>
            <a:xfrm>
              <a:off x="5886720" y="2212920"/>
              <a:ext cx="273240" cy="273240"/>
            </a:xfrm>
            <a:prstGeom prst="rect">
              <a:avLst/>
            </a:prstGeom>
            <a:solidFill>
              <a:schemeClr val="accent5"/>
            </a:solidFill>
            <a:ln>
              <a:noFill/>
            </a:ln>
          </p:spPr>
          <p:style>
            <a:lnRef idx="0"/>
            <a:fillRef idx="0"/>
            <a:effectRef idx="0"/>
            <a:fontRef idx="minor"/>
          </p:style>
        </p:sp>
        <p:sp>
          <p:nvSpPr>
            <p:cNvPr id="494" name="CustomShape 46"/>
            <p:cNvSpPr/>
            <p:nvPr/>
          </p:nvSpPr>
          <p:spPr>
            <a:xfrm>
              <a:off x="6223680" y="2212920"/>
              <a:ext cx="273240" cy="273240"/>
            </a:xfrm>
            <a:prstGeom prst="rect">
              <a:avLst/>
            </a:prstGeom>
            <a:solidFill>
              <a:schemeClr val="accent5"/>
            </a:solidFill>
            <a:ln>
              <a:noFill/>
            </a:ln>
          </p:spPr>
          <p:style>
            <a:lnRef idx="0"/>
            <a:fillRef idx="0"/>
            <a:effectRef idx="0"/>
            <a:fontRef idx="minor"/>
          </p:style>
        </p:sp>
        <p:sp>
          <p:nvSpPr>
            <p:cNvPr id="495" name="CustomShape 47"/>
            <p:cNvSpPr/>
            <p:nvPr/>
          </p:nvSpPr>
          <p:spPr>
            <a:xfrm>
              <a:off x="6560640" y="2212920"/>
              <a:ext cx="273240" cy="273240"/>
            </a:xfrm>
            <a:prstGeom prst="rect">
              <a:avLst/>
            </a:prstGeom>
            <a:solidFill>
              <a:schemeClr val="accent5"/>
            </a:solidFill>
            <a:ln>
              <a:noFill/>
            </a:ln>
          </p:spPr>
          <p:style>
            <a:lnRef idx="0"/>
            <a:fillRef idx="0"/>
            <a:effectRef idx="0"/>
            <a:fontRef idx="minor"/>
          </p:style>
        </p:sp>
        <p:sp>
          <p:nvSpPr>
            <p:cNvPr id="496" name="CustomShape 48"/>
            <p:cNvSpPr/>
            <p:nvPr/>
          </p:nvSpPr>
          <p:spPr>
            <a:xfrm>
              <a:off x="6897960" y="2212920"/>
              <a:ext cx="273240" cy="273240"/>
            </a:xfrm>
            <a:prstGeom prst="rect">
              <a:avLst/>
            </a:prstGeom>
            <a:solidFill>
              <a:schemeClr val="accent5"/>
            </a:solidFill>
            <a:ln>
              <a:noFill/>
            </a:ln>
          </p:spPr>
          <p:style>
            <a:lnRef idx="0"/>
            <a:fillRef idx="0"/>
            <a:effectRef idx="0"/>
            <a:fontRef idx="minor"/>
          </p:style>
        </p:sp>
        <p:sp>
          <p:nvSpPr>
            <p:cNvPr id="497" name="CustomShape 49"/>
            <p:cNvSpPr/>
            <p:nvPr/>
          </p:nvSpPr>
          <p:spPr>
            <a:xfrm>
              <a:off x="7234920" y="2212920"/>
              <a:ext cx="273240" cy="273240"/>
            </a:xfrm>
            <a:prstGeom prst="rect">
              <a:avLst/>
            </a:prstGeom>
            <a:solidFill>
              <a:schemeClr val="accent5"/>
            </a:solidFill>
            <a:ln>
              <a:noFill/>
            </a:ln>
          </p:spPr>
          <p:style>
            <a:lnRef idx="0"/>
            <a:fillRef idx="0"/>
            <a:effectRef idx="0"/>
            <a:fontRef idx="minor"/>
          </p:style>
        </p:sp>
        <p:sp>
          <p:nvSpPr>
            <p:cNvPr id="498" name="CustomShape 50"/>
            <p:cNvSpPr/>
            <p:nvPr/>
          </p:nvSpPr>
          <p:spPr>
            <a:xfrm>
              <a:off x="7571880" y="2212920"/>
              <a:ext cx="273240" cy="273240"/>
            </a:xfrm>
            <a:prstGeom prst="rect">
              <a:avLst/>
            </a:prstGeom>
            <a:solidFill>
              <a:schemeClr val="accent5"/>
            </a:solidFill>
            <a:ln>
              <a:noFill/>
            </a:ln>
          </p:spPr>
          <p:style>
            <a:lnRef idx="0"/>
            <a:fillRef idx="0"/>
            <a:effectRef idx="0"/>
            <a:fontRef idx="minor"/>
          </p:style>
        </p:sp>
        <p:sp>
          <p:nvSpPr>
            <p:cNvPr id="499" name="CustomShape 51"/>
            <p:cNvSpPr/>
            <p:nvPr/>
          </p:nvSpPr>
          <p:spPr>
            <a:xfrm>
              <a:off x="7909200" y="2212920"/>
              <a:ext cx="273240" cy="273240"/>
            </a:xfrm>
            <a:prstGeom prst="rect">
              <a:avLst/>
            </a:prstGeom>
            <a:solidFill>
              <a:schemeClr val="accent5"/>
            </a:solidFill>
            <a:ln>
              <a:noFill/>
            </a:ln>
          </p:spPr>
          <p:style>
            <a:lnRef idx="0"/>
            <a:fillRef idx="0"/>
            <a:effectRef idx="0"/>
            <a:fontRef idx="minor"/>
          </p:style>
        </p:sp>
        <p:sp>
          <p:nvSpPr>
            <p:cNvPr id="500" name="CustomShape 52"/>
            <p:cNvSpPr/>
            <p:nvPr/>
          </p:nvSpPr>
          <p:spPr>
            <a:xfrm>
              <a:off x="8246160" y="2212920"/>
              <a:ext cx="273240" cy="273240"/>
            </a:xfrm>
            <a:prstGeom prst="rect">
              <a:avLst/>
            </a:prstGeom>
            <a:solidFill>
              <a:schemeClr val="accent5"/>
            </a:solidFill>
            <a:ln>
              <a:noFill/>
            </a:ln>
          </p:spPr>
          <p:style>
            <a:lnRef idx="0"/>
            <a:fillRef idx="0"/>
            <a:effectRef idx="0"/>
            <a:fontRef idx="minor"/>
          </p:style>
        </p:sp>
        <p:sp>
          <p:nvSpPr>
            <p:cNvPr id="501" name="CustomShape 53"/>
            <p:cNvSpPr/>
            <p:nvPr/>
          </p:nvSpPr>
          <p:spPr>
            <a:xfrm>
              <a:off x="5212440" y="2549880"/>
              <a:ext cx="273240" cy="273240"/>
            </a:xfrm>
            <a:prstGeom prst="rect">
              <a:avLst/>
            </a:prstGeom>
            <a:solidFill>
              <a:schemeClr val="accent5"/>
            </a:solidFill>
            <a:ln>
              <a:noFill/>
            </a:ln>
          </p:spPr>
          <p:style>
            <a:lnRef idx="0"/>
            <a:fillRef idx="0"/>
            <a:effectRef idx="0"/>
            <a:fontRef idx="minor"/>
          </p:style>
        </p:sp>
        <p:sp>
          <p:nvSpPr>
            <p:cNvPr id="502" name="CustomShape 54"/>
            <p:cNvSpPr/>
            <p:nvPr/>
          </p:nvSpPr>
          <p:spPr>
            <a:xfrm>
              <a:off x="5549400" y="2549880"/>
              <a:ext cx="273240" cy="273240"/>
            </a:xfrm>
            <a:prstGeom prst="rect">
              <a:avLst/>
            </a:prstGeom>
            <a:solidFill>
              <a:schemeClr val="accent5"/>
            </a:solidFill>
            <a:ln>
              <a:noFill/>
            </a:ln>
          </p:spPr>
          <p:style>
            <a:lnRef idx="0"/>
            <a:fillRef idx="0"/>
            <a:effectRef idx="0"/>
            <a:fontRef idx="minor"/>
          </p:style>
        </p:sp>
        <p:sp>
          <p:nvSpPr>
            <p:cNvPr id="503" name="CustomShape 55"/>
            <p:cNvSpPr/>
            <p:nvPr/>
          </p:nvSpPr>
          <p:spPr>
            <a:xfrm>
              <a:off x="5886720" y="2549880"/>
              <a:ext cx="273240" cy="273240"/>
            </a:xfrm>
            <a:prstGeom prst="rect">
              <a:avLst/>
            </a:prstGeom>
            <a:solidFill>
              <a:schemeClr val="accent5"/>
            </a:solidFill>
            <a:ln>
              <a:noFill/>
            </a:ln>
          </p:spPr>
          <p:style>
            <a:lnRef idx="0"/>
            <a:fillRef idx="0"/>
            <a:effectRef idx="0"/>
            <a:fontRef idx="minor"/>
          </p:style>
        </p:sp>
        <p:sp>
          <p:nvSpPr>
            <p:cNvPr id="504" name="CustomShape 56"/>
            <p:cNvSpPr/>
            <p:nvPr/>
          </p:nvSpPr>
          <p:spPr>
            <a:xfrm>
              <a:off x="6223680" y="2549880"/>
              <a:ext cx="273240" cy="273240"/>
            </a:xfrm>
            <a:prstGeom prst="rect">
              <a:avLst/>
            </a:prstGeom>
            <a:solidFill>
              <a:schemeClr val="accent5"/>
            </a:solidFill>
            <a:ln>
              <a:noFill/>
            </a:ln>
          </p:spPr>
          <p:style>
            <a:lnRef idx="0"/>
            <a:fillRef idx="0"/>
            <a:effectRef idx="0"/>
            <a:fontRef idx="minor"/>
          </p:style>
        </p:sp>
        <p:sp>
          <p:nvSpPr>
            <p:cNvPr id="505" name="CustomShape 57"/>
            <p:cNvSpPr/>
            <p:nvPr/>
          </p:nvSpPr>
          <p:spPr>
            <a:xfrm>
              <a:off x="6560640" y="2549880"/>
              <a:ext cx="273240" cy="273240"/>
            </a:xfrm>
            <a:prstGeom prst="rect">
              <a:avLst/>
            </a:prstGeom>
            <a:solidFill>
              <a:schemeClr val="accent5"/>
            </a:solidFill>
            <a:ln>
              <a:noFill/>
            </a:ln>
          </p:spPr>
          <p:style>
            <a:lnRef idx="0"/>
            <a:fillRef idx="0"/>
            <a:effectRef idx="0"/>
            <a:fontRef idx="minor"/>
          </p:style>
        </p:sp>
        <p:sp>
          <p:nvSpPr>
            <p:cNvPr id="506" name="CustomShape 58"/>
            <p:cNvSpPr/>
            <p:nvPr/>
          </p:nvSpPr>
          <p:spPr>
            <a:xfrm>
              <a:off x="6897960" y="2549880"/>
              <a:ext cx="273240" cy="273240"/>
            </a:xfrm>
            <a:prstGeom prst="rect">
              <a:avLst/>
            </a:prstGeom>
            <a:solidFill>
              <a:schemeClr val="accent5"/>
            </a:solidFill>
            <a:ln>
              <a:noFill/>
            </a:ln>
          </p:spPr>
          <p:style>
            <a:lnRef idx="0"/>
            <a:fillRef idx="0"/>
            <a:effectRef idx="0"/>
            <a:fontRef idx="minor"/>
          </p:style>
        </p:sp>
        <p:sp>
          <p:nvSpPr>
            <p:cNvPr id="507" name="CustomShape 59"/>
            <p:cNvSpPr/>
            <p:nvPr/>
          </p:nvSpPr>
          <p:spPr>
            <a:xfrm>
              <a:off x="7234920" y="2549880"/>
              <a:ext cx="273240" cy="273240"/>
            </a:xfrm>
            <a:prstGeom prst="rect">
              <a:avLst/>
            </a:prstGeom>
            <a:solidFill>
              <a:schemeClr val="accent5"/>
            </a:solidFill>
            <a:ln>
              <a:noFill/>
            </a:ln>
          </p:spPr>
          <p:style>
            <a:lnRef idx="0"/>
            <a:fillRef idx="0"/>
            <a:effectRef idx="0"/>
            <a:fontRef idx="minor"/>
          </p:style>
        </p:sp>
        <p:sp>
          <p:nvSpPr>
            <p:cNvPr id="508" name="CustomShape 60"/>
            <p:cNvSpPr/>
            <p:nvPr/>
          </p:nvSpPr>
          <p:spPr>
            <a:xfrm>
              <a:off x="7571880" y="2549880"/>
              <a:ext cx="273240" cy="273240"/>
            </a:xfrm>
            <a:prstGeom prst="rect">
              <a:avLst/>
            </a:prstGeom>
            <a:solidFill>
              <a:schemeClr val="accent5"/>
            </a:solidFill>
            <a:ln>
              <a:noFill/>
            </a:ln>
          </p:spPr>
          <p:style>
            <a:lnRef idx="0"/>
            <a:fillRef idx="0"/>
            <a:effectRef idx="0"/>
            <a:fontRef idx="minor"/>
          </p:style>
        </p:sp>
        <p:sp>
          <p:nvSpPr>
            <p:cNvPr id="509" name="CustomShape 61"/>
            <p:cNvSpPr/>
            <p:nvPr/>
          </p:nvSpPr>
          <p:spPr>
            <a:xfrm>
              <a:off x="7909200" y="2549880"/>
              <a:ext cx="273240" cy="273240"/>
            </a:xfrm>
            <a:prstGeom prst="rect">
              <a:avLst/>
            </a:prstGeom>
            <a:solidFill>
              <a:schemeClr val="accent5"/>
            </a:solidFill>
            <a:ln>
              <a:noFill/>
            </a:ln>
          </p:spPr>
          <p:style>
            <a:lnRef idx="0"/>
            <a:fillRef idx="0"/>
            <a:effectRef idx="0"/>
            <a:fontRef idx="minor"/>
          </p:style>
        </p:sp>
        <p:sp>
          <p:nvSpPr>
            <p:cNvPr id="510" name="CustomShape 62"/>
            <p:cNvSpPr/>
            <p:nvPr/>
          </p:nvSpPr>
          <p:spPr>
            <a:xfrm>
              <a:off x="8246160" y="2549880"/>
              <a:ext cx="273240" cy="273240"/>
            </a:xfrm>
            <a:prstGeom prst="rect">
              <a:avLst/>
            </a:prstGeom>
            <a:solidFill>
              <a:schemeClr val="accent5"/>
            </a:solidFill>
            <a:ln>
              <a:noFill/>
            </a:ln>
          </p:spPr>
          <p:style>
            <a:lnRef idx="0"/>
            <a:fillRef idx="0"/>
            <a:effectRef idx="0"/>
            <a:fontRef idx="minor"/>
          </p:style>
        </p:sp>
        <p:sp>
          <p:nvSpPr>
            <p:cNvPr id="511" name="CustomShape 63"/>
            <p:cNvSpPr/>
            <p:nvPr/>
          </p:nvSpPr>
          <p:spPr>
            <a:xfrm>
              <a:off x="5212440" y="2887200"/>
              <a:ext cx="273240" cy="273240"/>
            </a:xfrm>
            <a:prstGeom prst="rect">
              <a:avLst/>
            </a:prstGeom>
            <a:solidFill>
              <a:srgbClr val="ffffff"/>
            </a:solidFill>
            <a:ln>
              <a:noFill/>
            </a:ln>
          </p:spPr>
          <p:style>
            <a:lnRef idx="0"/>
            <a:fillRef idx="0"/>
            <a:effectRef idx="0"/>
            <a:fontRef idx="minor"/>
          </p:style>
        </p:sp>
        <p:sp>
          <p:nvSpPr>
            <p:cNvPr id="512" name="CustomShape 64"/>
            <p:cNvSpPr/>
            <p:nvPr/>
          </p:nvSpPr>
          <p:spPr>
            <a:xfrm>
              <a:off x="5549400" y="2887200"/>
              <a:ext cx="273240" cy="273240"/>
            </a:xfrm>
            <a:prstGeom prst="rect">
              <a:avLst/>
            </a:prstGeom>
            <a:solidFill>
              <a:srgbClr val="ffffff"/>
            </a:solidFill>
            <a:ln>
              <a:noFill/>
            </a:ln>
          </p:spPr>
          <p:style>
            <a:lnRef idx="0"/>
            <a:fillRef idx="0"/>
            <a:effectRef idx="0"/>
            <a:fontRef idx="minor"/>
          </p:style>
        </p:sp>
        <p:sp>
          <p:nvSpPr>
            <p:cNvPr id="513" name="CustomShape 65"/>
            <p:cNvSpPr/>
            <p:nvPr/>
          </p:nvSpPr>
          <p:spPr>
            <a:xfrm>
              <a:off x="5886720" y="2887200"/>
              <a:ext cx="273240" cy="273240"/>
            </a:xfrm>
            <a:prstGeom prst="rect">
              <a:avLst/>
            </a:prstGeom>
            <a:solidFill>
              <a:srgbClr val="ffffff"/>
            </a:solidFill>
            <a:ln>
              <a:noFill/>
            </a:ln>
          </p:spPr>
          <p:style>
            <a:lnRef idx="0"/>
            <a:fillRef idx="0"/>
            <a:effectRef idx="0"/>
            <a:fontRef idx="minor"/>
          </p:style>
        </p:sp>
        <p:sp>
          <p:nvSpPr>
            <p:cNvPr id="514" name="CustomShape 66"/>
            <p:cNvSpPr/>
            <p:nvPr/>
          </p:nvSpPr>
          <p:spPr>
            <a:xfrm>
              <a:off x="6223680" y="2887200"/>
              <a:ext cx="273240" cy="273240"/>
            </a:xfrm>
            <a:prstGeom prst="rect">
              <a:avLst/>
            </a:prstGeom>
            <a:solidFill>
              <a:srgbClr val="ffffff"/>
            </a:solidFill>
            <a:ln>
              <a:noFill/>
            </a:ln>
          </p:spPr>
          <p:style>
            <a:lnRef idx="0"/>
            <a:fillRef idx="0"/>
            <a:effectRef idx="0"/>
            <a:fontRef idx="minor"/>
          </p:style>
        </p:sp>
        <p:sp>
          <p:nvSpPr>
            <p:cNvPr id="515" name="CustomShape 67"/>
            <p:cNvSpPr/>
            <p:nvPr/>
          </p:nvSpPr>
          <p:spPr>
            <a:xfrm>
              <a:off x="6560640" y="2887200"/>
              <a:ext cx="273240" cy="273240"/>
            </a:xfrm>
            <a:prstGeom prst="rect">
              <a:avLst/>
            </a:prstGeom>
            <a:solidFill>
              <a:srgbClr val="ffffff"/>
            </a:solidFill>
            <a:ln>
              <a:noFill/>
            </a:ln>
          </p:spPr>
          <p:style>
            <a:lnRef idx="0"/>
            <a:fillRef idx="0"/>
            <a:effectRef idx="0"/>
            <a:fontRef idx="minor"/>
          </p:style>
        </p:sp>
        <p:sp>
          <p:nvSpPr>
            <p:cNvPr id="516" name="CustomShape 68"/>
            <p:cNvSpPr/>
            <p:nvPr/>
          </p:nvSpPr>
          <p:spPr>
            <a:xfrm>
              <a:off x="6897960" y="2887200"/>
              <a:ext cx="273240" cy="273240"/>
            </a:xfrm>
            <a:prstGeom prst="rect">
              <a:avLst/>
            </a:prstGeom>
            <a:solidFill>
              <a:srgbClr val="ffffff"/>
            </a:solidFill>
            <a:ln>
              <a:noFill/>
            </a:ln>
          </p:spPr>
          <p:style>
            <a:lnRef idx="0"/>
            <a:fillRef idx="0"/>
            <a:effectRef idx="0"/>
            <a:fontRef idx="minor"/>
          </p:style>
        </p:sp>
        <p:sp>
          <p:nvSpPr>
            <p:cNvPr id="517" name="CustomShape 69"/>
            <p:cNvSpPr/>
            <p:nvPr/>
          </p:nvSpPr>
          <p:spPr>
            <a:xfrm>
              <a:off x="7234920" y="2887200"/>
              <a:ext cx="273240" cy="273240"/>
            </a:xfrm>
            <a:prstGeom prst="rect">
              <a:avLst/>
            </a:prstGeom>
            <a:solidFill>
              <a:srgbClr val="ffffff"/>
            </a:solidFill>
            <a:ln>
              <a:noFill/>
            </a:ln>
          </p:spPr>
          <p:style>
            <a:lnRef idx="0"/>
            <a:fillRef idx="0"/>
            <a:effectRef idx="0"/>
            <a:fontRef idx="minor"/>
          </p:style>
        </p:sp>
        <p:sp>
          <p:nvSpPr>
            <p:cNvPr id="518" name="CustomShape 70"/>
            <p:cNvSpPr/>
            <p:nvPr/>
          </p:nvSpPr>
          <p:spPr>
            <a:xfrm>
              <a:off x="7571880" y="2887200"/>
              <a:ext cx="273240" cy="273240"/>
            </a:xfrm>
            <a:prstGeom prst="rect">
              <a:avLst/>
            </a:prstGeom>
            <a:solidFill>
              <a:srgbClr val="ffffff"/>
            </a:solidFill>
            <a:ln>
              <a:noFill/>
            </a:ln>
          </p:spPr>
          <p:style>
            <a:lnRef idx="0"/>
            <a:fillRef idx="0"/>
            <a:effectRef idx="0"/>
            <a:fontRef idx="minor"/>
          </p:style>
        </p:sp>
        <p:sp>
          <p:nvSpPr>
            <p:cNvPr id="519" name="CustomShape 71"/>
            <p:cNvSpPr/>
            <p:nvPr/>
          </p:nvSpPr>
          <p:spPr>
            <a:xfrm>
              <a:off x="7909200" y="2887200"/>
              <a:ext cx="273240" cy="273240"/>
            </a:xfrm>
            <a:prstGeom prst="rect">
              <a:avLst/>
            </a:prstGeom>
            <a:solidFill>
              <a:srgbClr val="ffffff"/>
            </a:solidFill>
            <a:ln>
              <a:noFill/>
            </a:ln>
          </p:spPr>
          <p:style>
            <a:lnRef idx="0"/>
            <a:fillRef idx="0"/>
            <a:effectRef idx="0"/>
            <a:fontRef idx="minor"/>
          </p:style>
        </p:sp>
        <p:sp>
          <p:nvSpPr>
            <p:cNvPr id="520" name="CustomShape 72"/>
            <p:cNvSpPr/>
            <p:nvPr/>
          </p:nvSpPr>
          <p:spPr>
            <a:xfrm>
              <a:off x="8246160" y="2887200"/>
              <a:ext cx="273240" cy="273240"/>
            </a:xfrm>
            <a:prstGeom prst="rect">
              <a:avLst/>
            </a:prstGeom>
            <a:solidFill>
              <a:srgbClr val="ffffff"/>
            </a:solidFill>
            <a:ln>
              <a:noFill/>
            </a:ln>
          </p:spPr>
          <p:style>
            <a:lnRef idx="0"/>
            <a:fillRef idx="0"/>
            <a:effectRef idx="0"/>
            <a:fontRef idx="minor"/>
          </p:style>
        </p:sp>
        <p:sp>
          <p:nvSpPr>
            <p:cNvPr id="521" name="CustomShape 73"/>
            <p:cNvSpPr/>
            <p:nvPr/>
          </p:nvSpPr>
          <p:spPr>
            <a:xfrm>
              <a:off x="5212440" y="3224160"/>
              <a:ext cx="273240" cy="273240"/>
            </a:xfrm>
            <a:prstGeom prst="rect">
              <a:avLst/>
            </a:prstGeom>
            <a:solidFill>
              <a:srgbClr val="ffffff"/>
            </a:solidFill>
            <a:ln>
              <a:noFill/>
            </a:ln>
          </p:spPr>
          <p:style>
            <a:lnRef idx="0"/>
            <a:fillRef idx="0"/>
            <a:effectRef idx="0"/>
            <a:fontRef idx="minor"/>
          </p:style>
        </p:sp>
        <p:sp>
          <p:nvSpPr>
            <p:cNvPr id="522" name="CustomShape 74"/>
            <p:cNvSpPr/>
            <p:nvPr/>
          </p:nvSpPr>
          <p:spPr>
            <a:xfrm>
              <a:off x="5549400" y="3224160"/>
              <a:ext cx="273240" cy="273240"/>
            </a:xfrm>
            <a:prstGeom prst="rect">
              <a:avLst/>
            </a:prstGeom>
            <a:solidFill>
              <a:srgbClr val="ffffff"/>
            </a:solidFill>
            <a:ln>
              <a:noFill/>
            </a:ln>
          </p:spPr>
          <p:style>
            <a:lnRef idx="0"/>
            <a:fillRef idx="0"/>
            <a:effectRef idx="0"/>
            <a:fontRef idx="minor"/>
          </p:style>
        </p:sp>
        <p:sp>
          <p:nvSpPr>
            <p:cNvPr id="523" name="CustomShape 75"/>
            <p:cNvSpPr/>
            <p:nvPr/>
          </p:nvSpPr>
          <p:spPr>
            <a:xfrm>
              <a:off x="5886720" y="3224160"/>
              <a:ext cx="273240" cy="273240"/>
            </a:xfrm>
            <a:prstGeom prst="rect">
              <a:avLst/>
            </a:prstGeom>
            <a:solidFill>
              <a:srgbClr val="ffffff"/>
            </a:solidFill>
            <a:ln>
              <a:noFill/>
            </a:ln>
          </p:spPr>
          <p:style>
            <a:lnRef idx="0"/>
            <a:fillRef idx="0"/>
            <a:effectRef idx="0"/>
            <a:fontRef idx="minor"/>
          </p:style>
        </p:sp>
        <p:sp>
          <p:nvSpPr>
            <p:cNvPr id="524" name="CustomShape 76"/>
            <p:cNvSpPr/>
            <p:nvPr/>
          </p:nvSpPr>
          <p:spPr>
            <a:xfrm>
              <a:off x="6223680" y="3224160"/>
              <a:ext cx="273240" cy="273240"/>
            </a:xfrm>
            <a:prstGeom prst="rect">
              <a:avLst/>
            </a:prstGeom>
            <a:solidFill>
              <a:srgbClr val="ffffff"/>
            </a:solidFill>
            <a:ln>
              <a:noFill/>
            </a:ln>
          </p:spPr>
          <p:style>
            <a:lnRef idx="0"/>
            <a:fillRef idx="0"/>
            <a:effectRef idx="0"/>
            <a:fontRef idx="minor"/>
          </p:style>
        </p:sp>
        <p:sp>
          <p:nvSpPr>
            <p:cNvPr id="525" name="CustomShape 77"/>
            <p:cNvSpPr/>
            <p:nvPr/>
          </p:nvSpPr>
          <p:spPr>
            <a:xfrm>
              <a:off x="6560640" y="3224160"/>
              <a:ext cx="273240" cy="273240"/>
            </a:xfrm>
            <a:prstGeom prst="rect">
              <a:avLst/>
            </a:prstGeom>
            <a:solidFill>
              <a:srgbClr val="ffffff"/>
            </a:solidFill>
            <a:ln>
              <a:noFill/>
            </a:ln>
          </p:spPr>
          <p:style>
            <a:lnRef idx="0"/>
            <a:fillRef idx="0"/>
            <a:effectRef idx="0"/>
            <a:fontRef idx="minor"/>
          </p:style>
        </p:sp>
        <p:sp>
          <p:nvSpPr>
            <p:cNvPr id="526" name="CustomShape 78"/>
            <p:cNvSpPr/>
            <p:nvPr/>
          </p:nvSpPr>
          <p:spPr>
            <a:xfrm>
              <a:off x="6897960" y="3224160"/>
              <a:ext cx="273240" cy="273240"/>
            </a:xfrm>
            <a:prstGeom prst="rect">
              <a:avLst/>
            </a:prstGeom>
            <a:solidFill>
              <a:srgbClr val="ffffff"/>
            </a:solidFill>
            <a:ln>
              <a:noFill/>
            </a:ln>
          </p:spPr>
          <p:style>
            <a:lnRef idx="0"/>
            <a:fillRef idx="0"/>
            <a:effectRef idx="0"/>
            <a:fontRef idx="minor"/>
          </p:style>
        </p:sp>
        <p:sp>
          <p:nvSpPr>
            <p:cNvPr id="527" name="CustomShape 79"/>
            <p:cNvSpPr/>
            <p:nvPr/>
          </p:nvSpPr>
          <p:spPr>
            <a:xfrm>
              <a:off x="7234920" y="3224160"/>
              <a:ext cx="273240" cy="273240"/>
            </a:xfrm>
            <a:prstGeom prst="rect">
              <a:avLst/>
            </a:prstGeom>
            <a:solidFill>
              <a:srgbClr val="ffffff"/>
            </a:solidFill>
            <a:ln>
              <a:noFill/>
            </a:ln>
          </p:spPr>
          <p:style>
            <a:lnRef idx="0"/>
            <a:fillRef idx="0"/>
            <a:effectRef idx="0"/>
            <a:fontRef idx="minor"/>
          </p:style>
        </p:sp>
        <p:sp>
          <p:nvSpPr>
            <p:cNvPr id="528" name="CustomShape 80"/>
            <p:cNvSpPr/>
            <p:nvPr/>
          </p:nvSpPr>
          <p:spPr>
            <a:xfrm>
              <a:off x="7571880" y="3224160"/>
              <a:ext cx="273240" cy="273240"/>
            </a:xfrm>
            <a:prstGeom prst="rect">
              <a:avLst/>
            </a:prstGeom>
            <a:solidFill>
              <a:srgbClr val="ffffff"/>
            </a:solidFill>
            <a:ln>
              <a:noFill/>
            </a:ln>
          </p:spPr>
          <p:style>
            <a:lnRef idx="0"/>
            <a:fillRef idx="0"/>
            <a:effectRef idx="0"/>
            <a:fontRef idx="minor"/>
          </p:style>
        </p:sp>
        <p:sp>
          <p:nvSpPr>
            <p:cNvPr id="529" name="CustomShape 81"/>
            <p:cNvSpPr/>
            <p:nvPr/>
          </p:nvSpPr>
          <p:spPr>
            <a:xfrm>
              <a:off x="7909200" y="3224160"/>
              <a:ext cx="273240" cy="273240"/>
            </a:xfrm>
            <a:prstGeom prst="rect">
              <a:avLst/>
            </a:prstGeom>
            <a:solidFill>
              <a:srgbClr val="ffffff"/>
            </a:solidFill>
            <a:ln>
              <a:noFill/>
            </a:ln>
          </p:spPr>
          <p:style>
            <a:lnRef idx="0"/>
            <a:fillRef idx="0"/>
            <a:effectRef idx="0"/>
            <a:fontRef idx="minor"/>
          </p:style>
        </p:sp>
        <p:sp>
          <p:nvSpPr>
            <p:cNvPr id="530" name="CustomShape 82"/>
            <p:cNvSpPr/>
            <p:nvPr/>
          </p:nvSpPr>
          <p:spPr>
            <a:xfrm>
              <a:off x="8246160" y="3224160"/>
              <a:ext cx="273240" cy="273240"/>
            </a:xfrm>
            <a:prstGeom prst="rect">
              <a:avLst/>
            </a:prstGeom>
            <a:solidFill>
              <a:srgbClr val="ffffff"/>
            </a:solidFill>
            <a:ln>
              <a:noFill/>
            </a:ln>
          </p:spPr>
          <p:style>
            <a:lnRef idx="0"/>
            <a:fillRef idx="0"/>
            <a:effectRef idx="0"/>
            <a:fontRef idx="minor"/>
          </p:style>
        </p:sp>
        <p:sp>
          <p:nvSpPr>
            <p:cNvPr id="531" name="CustomShape 83"/>
            <p:cNvSpPr/>
            <p:nvPr/>
          </p:nvSpPr>
          <p:spPr>
            <a:xfrm>
              <a:off x="5212440" y="3561120"/>
              <a:ext cx="273240" cy="273240"/>
            </a:xfrm>
            <a:prstGeom prst="rect">
              <a:avLst/>
            </a:prstGeom>
            <a:solidFill>
              <a:srgbClr val="ffffff"/>
            </a:solidFill>
            <a:ln>
              <a:noFill/>
            </a:ln>
          </p:spPr>
          <p:style>
            <a:lnRef idx="0"/>
            <a:fillRef idx="0"/>
            <a:effectRef idx="0"/>
            <a:fontRef idx="minor"/>
          </p:style>
        </p:sp>
        <p:sp>
          <p:nvSpPr>
            <p:cNvPr id="532" name="CustomShape 84"/>
            <p:cNvSpPr/>
            <p:nvPr/>
          </p:nvSpPr>
          <p:spPr>
            <a:xfrm>
              <a:off x="5549400" y="3561120"/>
              <a:ext cx="273240" cy="273240"/>
            </a:xfrm>
            <a:prstGeom prst="rect">
              <a:avLst/>
            </a:prstGeom>
            <a:solidFill>
              <a:srgbClr val="ffffff"/>
            </a:solidFill>
            <a:ln>
              <a:noFill/>
            </a:ln>
          </p:spPr>
          <p:style>
            <a:lnRef idx="0"/>
            <a:fillRef idx="0"/>
            <a:effectRef idx="0"/>
            <a:fontRef idx="minor"/>
          </p:style>
        </p:sp>
        <p:sp>
          <p:nvSpPr>
            <p:cNvPr id="533" name="CustomShape 85"/>
            <p:cNvSpPr/>
            <p:nvPr/>
          </p:nvSpPr>
          <p:spPr>
            <a:xfrm>
              <a:off x="5886720" y="3561120"/>
              <a:ext cx="273240" cy="273240"/>
            </a:xfrm>
            <a:prstGeom prst="rect">
              <a:avLst/>
            </a:prstGeom>
            <a:solidFill>
              <a:srgbClr val="ffffff"/>
            </a:solidFill>
            <a:ln>
              <a:noFill/>
            </a:ln>
          </p:spPr>
          <p:style>
            <a:lnRef idx="0"/>
            <a:fillRef idx="0"/>
            <a:effectRef idx="0"/>
            <a:fontRef idx="minor"/>
          </p:style>
        </p:sp>
        <p:sp>
          <p:nvSpPr>
            <p:cNvPr id="534" name="CustomShape 86"/>
            <p:cNvSpPr/>
            <p:nvPr/>
          </p:nvSpPr>
          <p:spPr>
            <a:xfrm>
              <a:off x="6223680" y="3561120"/>
              <a:ext cx="273240" cy="273240"/>
            </a:xfrm>
            <a:prstGeom prst="rect">
              <a:avLst/>
            </a:prstGeom>
            <a:solidFill>
              <a:srgbClr val="ffffff"/>
            </a:solidFill>
            <a:ln>
              <a:noFill/>
            </a:ln>
          </p:spPr>
          <p:style>
            <a:lnRef idx="0"/>
            <a:fillRef idx="0"/>
            <a:effectRef idx="0"/>
            <a:fontRef idx="minor"/>
          </p:style>
        </p:sp>
        <p:sp>
          <p:nvSpPr>
            <p:cNvPr id="535" name="CustomShape 87"/>
            <p:cNvSpPr/>
            <p:nvPr/>
          </p:nvSpPr>
          <p:spPr>
            <a:xfrm>
              <a:off x="6560640" y="3561120"/>
              <a:ext cx="273240" cy="273240"/>
            </a:xfrm>
            <a:prstGeom prst="rect">
              <a:avLst/>
            </a:prstGeom>
            <a:solidFill>
              <a:srgbClr val="ffffff"/>
            </a:solidFill>
            <a:ln>
              <a:noFill/>
            </a:ln>
          </p:spPr>
          <p:style>
            <a:lnRef idx="0"/>
            <a:fillRef idx="0"/>
            <a:effectRef idx="0"/>
            <a:fontRef idx="minor"/>
          </p:style>
        </p:sp>
        <p:sp>
          <p:nvSpPr>
            <p:cNvPr id="536" name="CustomShape 88"/>
            <p:cNvSpPr/>
            <p:nvPr/>
          </p:nvSpPr>
          <p:spPr>
            <a:xfrm>
              <a:off x="6897960" y="3561120"/>
              <a:ext cx="273240" cy="273240"/>
            </a:xfrm>
            <a:prstGeom prst="rect">
              <a:avLst/>
            </a:prstGeom>
            <a:solidFill>
              <a:srgbClr val="ffffff"/>
            </a:solidFill>
            <a:ln>
              <a:noFill/>
            </a:ln>
          </p:spPr>
          <p:style>
            <a:lnRef idx="0"/>
            <a:fillRef idx="0"/>
            <a:effectRef idx="0"/>
            <a:fontRef idx="minor"/>
          </p:style>
        </p:sp>
        <p:sp>
          <p:nvSpPr>
            <p:cNvPr id="537" name="CustomShape 89"/>
            <p:cNvSpPr/>
            <p:nvPr/>
          </p:nvSpPr>
          <p:spPr>
            <a:xfrm>
              <a:off x="7234920" y="3561120"/>
              <a:ext cx="273240" cy="273240"/>
            </a:xfrm>
            <a:prstGeom prst="rect">
              <a:avLst/>
            </a:prstGeom>
            <a:solidFill>
              <a:srgbClr val="ffffff"/>
            </a:solidFill>
            <a:ln>
              <a:noFill/>
            </a:ln>
          </p:spPr>
          <p:style>
            <a:lnRef idx="0"/>
            <a:fillRef idx="0"/>
            <a:effectRef idx="0"/>
            <a:fontRef idx="minor"/>
          </p:style>
        </p:sp>
        <p:sp>
          <p:nvSpPr>
            <p:cNvPr id="538" name="CustomShape 90"/>
            <p:cNvSpPr/>
            <p:nvPr/>
          </p:nvSpPr>
          <p:spPr>
            <a:xfrm>
              <a:off x="7571880" y="3561120"/>
              <a:ext cx="273240" cy="273240"/>
            </a:xfrm>
            <a:prstGeom prst="rect">
              <a:avLst/>
            </a:prstGeom>
            <a:solidFill>
              <a:srgbClr val="ffffff"/>
            </a:solidFill>
            <a:ln>
              <a:noFill/>
            </a:ln>
          </p:spPr>
          <p:style>
            <a:lnRef idx="0"/>
            <a:fillRef idx="0"/>
            <a:effectRef idx="0"/>
            <a:fontRef idx="minor"/>
          </p:style>
        </p:sp>
        <p:sp>
          <p:nvSpPr>
            <p:cNvPr id="539" name="CustomShape 91"/>
            <p:cNvSpPr/>
            <p:nvPr/>
          </p:nvSpPr>
          <p:spPr>
            <a:xfrm>
              <a:off x="7909200" y="3561120"/>
              <a:ext cx="273240" cy="273240"/>
            </a:xfrm>
            <a:prstGeom prst="rect">
              <a:avLst/>
            </a:prstGeom>
            <a:solidFill>
              <a:srgbClr val="ffffff"/>
            </a:solidFill>
            <a:ln>
              <a:noFill/>
            </a:ln>
          </p:spPr>
          <p:style>
            <a:lnRef idx="0"/>
            <a:fillRef idx="0"/>
            <a:effectRef idx="0"/>
            <a:fontRef idx="minor"/>
          </p:style>
        </p:sp>
        <p:sp>
          <p:nvSpPr>
            <p:cNvPr id="540" name="CustomShape 92"/>
            <p:cNvSpPr/>
            <p:nvPr/>
          </p:nvSpPr>
          <p:spPr>
            <a:xfrm>
              <a:off x="8246160" y="3561120"/>
              <a:ext cx="273240" cy="273240"/>
            </a:xfrm>
            <a:prstGeom prst="rect">
              <a:avLst/>
            </a:prstGeom>
            <a:solidFill>
              <a:srgbClr val="ffffff"/>
            </a:solidFill>
            <a:ln>
              <a:noFill/>
            </a:ln>
          </p:spPr>
          <p:style>
            <a:lnRef idx="0"/>
            <a:fillRef idx="0"/>
            <a:effectRef idx="0"/>
            <a:fontRef idx="minor"/>
          </p:style>
        </p:sp>
        <p:sp>
          <p:nvSpPr>
            <p:cNvPr id="541" name="CustomShape 93"/>
            <p:cNvSpPr/>
            <p:nvPr/>
          </p:nvSpPr>
          <p:spPr>
            <a:xfrm>
              <a:off x="5212440" y="3898440"/>
              <a:ext cx="273240" cy="273240"/>
            </a:xfrm>
            <a:prstGeom prst="rect">
              <a:avLst/>
            </a:prstGeom>
            <a:solidFill>
              <a:srgbClr val="ffffff"/>
            </a:solidFill>
            <a:ln>
              <a:noFill/>
            </a:ln>
          </p:spPr>
          <p:style>
            <a:lnRef idx="0"/>
            <a:fillRef idx="0"/>
            <a:effectRef idx="0"/>
            <a:fontRef idx="minor"/>
          </p:style>
        </p:sp>
        <p:sp>
          <p:nvSpPr>
            <p:cNvPr id="542" name="CustomShape 94"/>
            <p:cNvSpPr/>
            <p:nvPr/>
          </p:nvSpPr>
          <p:spPr>
            <a:xfrm>
              <a:off x="5549400" y="3898440"/>
              <a:ext cx="273240" cy="273240"/>
            </a:xfrm>
            <a:prstGeom prst="rect">
              <a:avLst/>
            </a:prstGeom>
            <a:solidFill>
              <a:srgbClr val="ffffff"/>
            </a:solidFill>
            <a:ln>
              <a:noFill/>
            </a:ln>
          </p:spPr>
          <p:style>
            <a:lnRef idx="0"/>
            <a:fillRef idx="0"/>
            <a:effectRef idx="0"/>
            <a:fontRef idx="minor"/>
          </p:style>
        </p:sp>
        <p:sp>
          <p:nvSpPr>
            <p:cNvPr id="543" name="CustomShape 95"/>
            <p:cNvSpPr/>
            <p:nvPr/>
          </p:nvSpPr>
          <p:spPr>
            <a:xfrm>
              <a:off x="5886720" y="3898440"/>
              <a:ext cx="273240" cy="273240"/>
            </a:xfrm>
            <a:prstGeom prst="rect">
              <a:avLst/>
            </a:prstGeom>
            <a:solidFill>
              <a:srgbClr val="ffffff"/>
            </a:solidFill>
            <a:ln>
              <a:noFill/>
            </a:ln>
          </p:spPr>
          <p:style>
            <a:lnRef idx="0"/>
            <a:fillRef idx="0"/>
            <a:effectRef idx="0"/>
            <a:fontRef idx="minor"/>
          </p:style>
        </p:sp>
        <p:sp>
          <p:nvSpPr>
            <p:cNvPr id="544" name="CustomShape 96"/>
            <p:cNvSpPr/>
            <p:nvPr/>
          </p:nvSpPr>
          <p:spPr>
            <a:xfrm>
              <a:off x="6223680" y="3898440"/>
              <a:ext cx="273240" cy="273240"/>
            </a:xfrm>
            <a:prstGeom prst="rect">
              <a:avLst/>
            </a:prstGeom>
            <a:solidFill>
              <a:srgbClr val="ffffff"/>
            </a:solidFill>
            <a:ln>
              <a:noFill/>
            </a:ln>
          </p:spPr>
          <p:style>
            <a:lnRef idx="0"/>
            <a:fillRef idx="0"/>
            <a:effectRef idx="0"/>
            <a:fontRef idx="minor"/>
          </p:style>
        </p:sp>
        <p:sp>
          <p:nvSpPr>
            <p:cNvPr id="545" name="CustomShape 97"/>
            <p:cNvSpPr/>
            <p:nvPr/>
          </p:nvSpPr>
          <p:spPr>
            <a:xfrm>
              <a:off x="6560640" y="3898440"/>
              <a:ext cx="273240" cy="273240"/>
            </a:xfrm>
            <a:prstGeom prst="rect">
              <a:avLst/>
            </a:prstGeom>
            <a:solidFill>
              <a:srgbClr val="ffffff"/>
            </a:solidFill>
            <a:ln>
              <a:noFill/>
            </a:ln>
          </p:spPr>
          <p:style>
            <a:lnRef idx="0"/>
            <a:fillRef idx="0"/>
            <a:effectRef idx="0"/>
            <a:fontRef idx="minor"/>
          </p:style>
        </p:sp>
        <p:sp>
          <p:nvSpPr>
            <p:cNvPr id="546" name="CustomShape 98"/>
            <p:cNvSpPr/>
            <p:nvPr/>
          </p:nvSpPr>
          <p:spPr>
            <a:xfrm>
              <a:off x="6897960" y="3898440"/>
              <a:ext cx="273240" cy="273240"/>
            </a:xfrm>
            <a:prstGeom prst="rect">
              <a:avLst/>
            </a:prstGeom>
            <a:solidFill>
              <a:srgbClr val="ffffff"/>
            </a:solidFill>
            <a:ln>
              <a:noFill/>
            </a:ln>
          </p:spPr>
          <p:style>
            <a:lnRef idx="0"/>
            <a:fillRef idx="0"/>
            <a:effectRef idx="0"/>
            <a:fontRef idx="minor"/>
          </p:style>
        </p:sp>
        <p:sp>
          <p:nvSpPr>
            <p:cNvPr id="547" name="CustomShape 99"/>
            <p:cNvSpPr/>
            <p:nvPr/>
          </p:nvSpPr>
          <p:spPr>
            <a:xfrm>
              <a:off x="7234920" y="3898440"/>
              <a:ext cx="273240" cy="273240"/>
            </a:xfrm>
            <a:prstGeom prst="rect">
              <a:avLst/>
            </a:prstGeom>
            <a:solidFill>
              <a:srgbClr val="ffffff"/>
            </a:solidFill>
            <a:ln>
              <a:noFill/>
            </a:ln>
          </p:spPr>
          <p:style>
            <a:lnRef idx="0"/>
            <a:fillRef idx="0"/>
            <a:effectRef idx="0"/>
            <a:fontRef idx="minor"/>
          </p:style>
        </p:sp>
        <p:sp>
          <p:nvSpPr>
            <p:cNvPr id="548" name="CustomShape 100"/>
            <p:cNvSpPr/>
            <p:nvPr/>
          </p:nvSpPr>
          <p:spPr>
            <a:xfrm>
              <a:off x="7571880" y="3898440"/>
              <a:ext cx="273240" cy="273240"/>
            </a:xfrm>
            <a:prstGeom prst="rect">
              <a:avLst/>
            </a:prstGeom>
            <a:solidFill>
              <a:srgbClr val="ffffff"/>
            </a:solidFill>
            <a:ln>
              <a:noFill/>
            </a:ln>
          </p:spPr>
          <p:style>
            <a:lnRef idx="0"/>
            <a:fillRef idx="0"/>
            <a:effectRef idx="0"/>
            <a:fontRef idx="minor"/>
          </p:style>
        </p:sp>
        <p:sp>
          <p:nvSpPr>
            <p:cNvPr id="549" name="CustomShape 101"/>
            <p:cNvSpPr/>
            <p:nvPr/>
          </p:nvSpPr>
          <p:spPr>
            <a:xfrm>
              <a:off x="7909200" y="3898440"/>
              <a:ext cx="273240" cy="273240"/>
            </a:xfrm>
            <a:prstGeom prst="rect">
              <a:avLst/>
            </a:prstGeom>
            <a:solidFill>
              <a:srgbClr val="ffffff"/>
            </a:solidFill>
            <a:ln>
              <a:noFill/>
            </a:ln>
          </p:spPr>
          <p:style>
            <a:lnRef idx="0"/>
            <a:fillRef idx="0"/>
            <a:effectRef idx="0"/>
            <a:fontRef idx="minor"/>
          </p:style>
        </p:sp>
        <p:sp>
          <p:nvSpPr>
            <p:cNvPr id="550" name="CustomShape 102"/>
            <p:cNvSpPr/>
            <p:nvPr/>
          </p:nvSpPr>
          <p:spPr>
            <a:xfrm>
              <a:off x="8246160" y="3898440"/>
              <a:ext cx="273240" cy="273240"/>
            </a:xfrm>
            <a:prstGeom prst="rect">
              <a:avLst/>
            </a:prstGeom>
            <a:solidFill>
              <a:srgbClr val="ffffff"/>
            </a:solidFill>
            <a:ln>
              <a:noFill/>
            </a:ln>
          </p:spPr>
          <p:style>
            <a:lnRef idx="0"/>
            <a:fillRef idx="0"/>
            <a:effectRef idx="0"/>
            <a:fontRef idx="minor"/>
          </p:style>
        </p:sp>
      </p:gr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6" name="Google Shape;73;p14" descr=""/>
          <p:cNvPicPr/>
          <p:nvPr/>
        </p:nvPicPr>
        <p:blipFill>
          <a:blip r:embed="rId1">
            <a:lum contrast="-4000"/>
          </a:blip>
          <a:srcRect l="0" t="20543" r="0" b="20549"/>
          <a:stretch/>
        </p:blipFill>
        <p:spPr>
          <a:xfrm>
            <a:off x="0" y="0"/>
            <a:ext cx="9143640" cy="5142960"/>
          </a:xfrm>
          <a:prstGeom prst="rect">
            <a:avLst/>
          </a:prstGeom>
          <a:ln>
            <a:noFill/>
          </a:ln>
        </p:spPr>
      </p:pic>
      <p:sp>
        <p:nvSpPr>
          <p:cNvPr id="367" name="TextShape 1"/>
          <p:cNvSpPr txBox="1"/>
          <p:nvPr/>
        </p:nvSpPr>
        <p:spPr>
          <a:xfrm>
            <a:off x="478080" y="208080"/>
            <a:ext cx="6226920" cy="4090320"/>
          </a:xfrm>
          <a:prstGeom prst="rect">
            <a:avLst/>
          </a:prstGeom>
          <a:noFill/>
          <a:ln>
            <a:noFill/>
          </a:ln>
        </p:spPr>
        <p:txBody>
          <a:bodyPr tIns="91440" bIns="91440" anchor="ctr"/>
          <a:p>
            <a:pPr>
              <a:lnSpc>
                <a:spcPct val="100000"/>
              </a:lnSpc>
            </a:pPr>
            <a:r>
              <a:rPr b="1" lang="en-US" sz="4800" spc="-1" strike="noStrike">
                <a:solidFill>
                  <a:srgbClr val="ffffff"/>
                </a:solidFill>
                <a:latin typeface="Hack"/>
                <a:ea typeface="Courier New"/>
              </a:rPr>
              <a:t>$: whoami</a:t>
            </a:r>
            <a:br/>
            <a:r>
              <a:rPr b="1" lang="en-US" sz="1100" spc="-1" strike="noStrike">
                <a:solidFill>
                  <a:srgbClr val="ffffff"/>
                </a:solidFill>
                <a:latin typeface="Hack"/>
                <a:ea typeface="Courier New"/>
              </a:rPr>
              <a:t>Software Developer, Entrepreneur, Writer learn more at www.andrewmiracle.com</a:t>
            </a:r>
            <a:endParaRPr b="0" lang="en-US" sz="1100" spc="-1" strike="noStrike">
              <a:solidFill>
                <a:srgbClr val="000000"/>
              </a:solidFill>
              <a:latin typeface="Hack"/>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648000" y="737280"/>
            <a:ext cx="8221680" cy="908640"/>
          </a:xfrm>
          <a:prstGeom prst="rect">
            <a:avLst/>
          </a:prstGeom>
          <a:noFill/>
          <a:ln>
            <a:noFill/>
          </a:ln>
        </p:spPr>
        <p:txBody>
          <a:bodyPr tIns="91440" bIns="91440" anchor="b"/>
          <a:p>
            <a:pPr>
              <a:lnSpc>
                <a:spcPct val="100000"/>
              </a:lnSpc>
            </a:pPr>
            <a:r>
              <a:rPr b="1" lang="en-US" sz="1800" spc="-1" strike="noStrike">
                <a:solidFill>
                  <a:srgbClr val="ffffff"/>
                </a:solidFill>
                <a:latin typeface="C059"/>
                <a:ea typeface="Roboto"/>
              </a:rPr>
              <a:t>QUICK QUESTION ?</a:t>
            </a:r>
            <a:br/>
            <a:r>
              <a:rPr b="1" lang="en-US" sz="1800" spc="-1" strike="noStrike">
                <a:solidFill>
                  <a:srgbClr val="ffffff"/>
                </a:solidFill>
                <a:latin typeface="C059"/>
                <a:ea typeface="Roboto"/>
              </a:rPr>
              <a:t>- Who has ever used an open source software ?</a:t>
            </a:r>
            <a:br/>
            <a:r>
              <a:rPr b="1" lang="en-US" sz="1800" spc="-1" strike="noStrike">
                <a:solidFill>
                  <a:srgbClr val="ffffff"/>
                </a:solidFill>
                <a:latin typeface="C059"/>
                <a:ea typeface="Roboto"/>
              </a:rPr>
              <a:t>- Who has ever created, maintained or contributed to one ?</a:t>
            </a:r>
            <a:br/>
            <a:endParaRPr b="1" lang="en-US" sz="1800" spc="-1" strike="noStrike">
              <a:solidFill>
                <a:srgbClr val="000000"/>
              </a:solidFill>
              <a:latin typeface="C059"/>
            </a:endParaRPr>
          </a:p>
        </p:txBody>
      </p:sp>
      <p:sp>
        <p:nvSpPr>
          <p:cNvPr id="369" name="TextShape 2"/>
          <p:cNvSpPr txBox="1"/>
          <p:nvPr/>
        </p:nvSpPr>
        <p:spPr>
          <a:xfrm>
            <a:off x="471960" y="2279160"/>
            <a:ext cx="3999600" cy="2709720"/>
          </a:xfrm>
          <a:prstGeom prst="rect">
            <a:avLst/>
          </a:prstGeom>
          <a:noFill/>
          <a:ln>
            <a:noFill/>
          </a:ln>
        </p:spPr>
        <p:txBody>
          <a:bodyPr tIns="91440" bIns="91440"/>
          <a:p>
            <a:pPr marL="457200">
              <a:lnSpc>
                <a:spcPct val="100000"/>
              </a:lnSpc>
            </a:pPr>
            <a:r>
              <a:rPr b="1" lang="en-US" sz="1600" spc="-1" strike="noStrike">
                <a:solidFill>
                  <a:srgbClr val="1c4587"/>
                </a:solidFill>
                <a:latin typeface="Circular Std Medium"/>
                <a:ea typeface="Roboto"/>
              </a:rPr>
              <a:t>Free Open Source Software (FOSS)</a:t>
            </a:r>
            <a:endParaRPr b="0" lang="en-US" sz="1600" spc="-1" strike="noStrike">
              <a:solidFill>
                <a:srgbClr val="000000"/>
              </a:solidFill>
              <a:latin typeface="Circular Std Medium"/>
            </a:endParaRPr>
          </a:p>
          <a:p>
            <a:pPr marL="457200">
              <a:lnSpc>
                <a:spcPct val="100000"/>
              </a:lnSpc>
            </a:pPr>
            <a:endParaRPr b="0" lang="en-US" sz="1600" spc="-1" strike="noStrike">
              <a:solidFill>
                <a:srgbClr val="000000"/>
              </a:solidFill>
              <a:latin typeface="Circular Std Medium"/>
            </a:endParaRPr>
          </a:p>
          <a:p>
            <a:pPr marL="457200">
              <a:lnSpc>
                <a:spcPct val="100000"/>
              </a:lnSpc>
            </a:pPr>
            <a:r>
              <a:rPr b="1" lang="en-US" sz="1600" spc="-1" strike="noStrike">
                <a:solidFill>
                  <a:srgbClr val="1c4587"/>
                </a:solidFill>
                <a:latin typeface="Circular Std Medium"/>
                <a:ea typeface="Roboto"/>
              </a:rPr>
              <a:t>Firefox Browser</a:t>
            </a:r>
            <a:endParaRPr b="0" lang="en-US" sz="1600" spc="-1" strike="noStrike">
              <a:solidFill>
                <a:srgbClr val="000000"/>
              </a:solidFill>
              <a:latin typeface="Circular Std Medium"/>
            </a:endParaRPr>
          </a:p>
          <a:p>
            <a:pPr marL="457200">
              <a:lnSpc>
                <a:spcPct val="100000"/>
              </a:lnSpc>
            </a:pPr>
            <a:r>
              <a:rPr b="1" lang="en-US" sz="1600" spc="-1" strike="noStrike">
                <a:solidFill>
                  <a:srgbClr val="1c4587"/>
                </a:solidFill>
                <a:latin typeface="Circular Std Medium"/>
                <a:ea typeface="Roboto"/>
              </a:rPr>
              <a:t>Libre Office</a:t>
            </a:r>
            <a:endParaRPr b="0" lang="en-US" sz="1600" spc="-1" strike="noStrike">
              <a:solidFill>
                <a:srgbClr val="000000"/>
              </a:solidFill>
              <a:latin typeface="Circular Std Medium"/>
            </a:endParaRPr>
          </a:p>
          <a:p>
            <a:pPr marL="457200">
              <a:lnSpc>
                <a:spcPct val="100000"/>
              </a:lnSpc>
            </a:pPr>
            <a:r>
              <a:rPr b="1" lang="en-US" sz="1600" spc="-1" strike="noStrike">
                <a:solidFill>
                  <a:srgbClr val="1c4587"/>
                </a:solidFill>
                <a:latin typeface="Circular Std Medium"/>
                <a:ea typeface="Roboto"/>
              </a:rPr>
              <a:t>Emacs</a:t>
            </a:r>
            <a:endParaRPr b="0" lang="en-US" sz="1600" spc="-1" strike="noStrike">
              <a:solidFill>
                <a:srgbClr val="000000"/>
              </a:solidFill>
              <a:latin typeface="Circular Std Medium"/>
            </a:endParaRPr>
          </a:p>
          <a:p>
            <a:pPr marL="457200">
              <a:lnSpc>
                <a:spcPct val="100000"/>
              </a:lnSpc>
            </a:pPr>
            <a:r>
              <a:rPr b="1" lang="en-US" sz="1600" spc="-1" strike="noStrike">
                <a:solidFill>
                  <a:srgbClr val="1c4587"/>
                </a:solidFill>
                <a:latin typeface="Circular Std Medium"/>
                <a:ea typeface="Roboto"/>
              </a:rPr>
              <a:t>Sublime Text</a:t>
            </a:r>
            <a:endParaRPr b="0" lang="en-US" sz="1600" spc="-1" strike="noStrike">
              <a:solidFill>
                <a:srgbClr val="000000"/>
              </a:solidFill>
              <a:latin typeface="Circular Std Medium"/>
            </a:endParaRPr>
          </a:p>
        </p:txBody>
      </p:sp>
      <p:sp>
        <p:nvSpPr>
          <p:cNvPr id="370" name="TextShape 3"/>
          <p:cNvSpPr txBox="1"/>
          <p:nvPr/>
        </p:nvSpPr>
        <p:spPr>
          <a:xfrm>
            <a:off x="4694400" y="2279160"/>
            <a:ext cx="3999600" cy="2709720"/>
          </a:xfrm>
          <a:prstGeom prst="rect">
            <a:avLst/>
          </a:prstGeom>
          <a:noFill/>
          <a:ln>
            <a:noFill/>
          </a:ln>
        </p:spPr>
        <p:txBody>
          <a:bodyPr tIns="91440" bIns="91440"/>
          <a:p>
            <a:pPr>
              <a:lnSpc>
                <a:spcPct val="100000"/>
              </a:lnSpc>
            </a:pPr>
            <a:r>
              <a:rPr b="1" lang="en-US" sz="1600" spc="-1" strike="noStrike">
                <a:solidFill>
                  <a:srgbClr val="990000"/>
                </a:solidFill>
                <a:latin typeface="Circular Std Medium"/>
                <a:ea typeface="Roboto"/>
              </a:rPr>
              <a:t>Open Source Software (OSS)</a:t>
            </a:r>
            <a:endParaRPr b="0" lang="en-US" sz="1600" spc="-1" strike="noStrike">
              <a:solidFill>
                <a:srgbClr val="000000"/>
              </a:solidFill>
              <a:latin typeface="Circular Std Medium"/>
            </a:endParaRPr>
          </a:p>
          <a:p>
            <a:pPr>
              <a:lnSpc>
                <a:spcPct val="100000"/>
              </a:lnSpc>
            </a:pPr>
            <a:endParaRPr b="0" lang="en-US" sz="1600" spc="-1" strike="noStrike">
              <a:solidFill>
                <a:srgbClr val="000000"/>
              </a:solidFill>
              <a:latin typeface="Circular Std Medium"/>
            </a:endParaRPr>
          </a:p>
          <a:p>
            <a:pPr>
              <a:lnSpc>
                <a:spcPct val="100000"/>
              </a:lnSpc>
            </a:pPr>
            <a:r>
              <a:rPr b="1" lang="en-US" sz="1600" spc="-1" strike="noStrike">
                <a:solidFill>
                  <a:srgbClr val="990000"/>
                </a:solidFill>
                <a:latin typeface="Circular Std Medium"/>
                <a:ea typeface="Roboto"/>
              </a:rPr>
              <a:t>Linux</a:t>
            </a:r>
            <a:endParaRPr b="0" lang="en-US" sz="1600" spc="-1" strike="noStrike">
              <a:solidFill>
                <a:srgbClr val="000000"/>
              </a:solidFill>
              <a:latin typeface="Circular Std Medium"/>
            </a:endParaRPr>
          </a:p>
          <a:p>
            <a:pPr>
              <a:lnSpc>
                <a:spcPct val="100000"/>
              </a:lnSpc>
            </a:pPr>
            <a:r>
              <a:rPr b="1" lang="en-US" sz="1600" spc="-1" strike="noStrike">
                <a:solidFill>
                  <a:srgbClr val="990000"/>
                </a:solidFill>
                <a:latin typeface="Circular Std Medium"/>
                <a:ea typeface="Roboto"/>
              </a:rPr>
              <a:t>React</a:t>
            </a:r>
            <a:endParaRPr b="0" lang="en-US" sz="1600" spc="-1" strike="noStrike">
              <a:solidFill>
                <a:srgbClr val="000000"/>
              </a:solidFill>
              <a:latin typeface="Circular Std Medium"/>
            </a:endParaRPr>
          </a:p>
          <a:p>
            <a:pPr>
              <a:lnSpc>
                <a:spcPct val="100000"/>
              </a:lnSpc>
            </a:pPr>
            <a:r>
              <a:rPr b="1" lang="en-US" sz="1600" spc="-1" strike="noStrike">
                <a:solidFill>
                  <a:srgbClr val="990000"/>
                </a:solidFill>
                <a:latin typeface="Circular Std Medium"/>
                <a:ea typeface="Roboto"/>
              </a:rPr>
              <a:t>PHP</a:t>
            </a:r>
            <a:endParaRPr b="0" lang="en-US" sz="1600" spc="-1" strike="noStrike">
              <a:solidFill>
                <a:srgbClr val="000000"/>
              </a:solidFill>
              <a:latin typeface="Circular Std Medium"/>
            </a:endParaRPr>
          </a:p>
          <a:p>
            <a:pPr>
              <a:lnSpc>
                <a:spcPct val="100000"/>
              </a:lnSpc>
            </a:pPr>
            <a:r>
              <a:rPr b="1" lang="en-US" sz="1600" spc="-1" strike="noStrike">
                <a:solidFill>
                  <a:srgbClr val="990000"/>
                </a:solidFill>
                <a:latin typeface="Circular Std Medium"/>
                <a:ea typeface="Roboto"/>
              </a:rPr>
              <a:t>Vscode</a:t>
            </a:r>
            <a:endParaRPr b="0" lang="en-US" sz="1600" spc="-1" strike="noStrike">
              <a:solidFill>
                <a:srgbClr val="000000"/>
              </a:solidFill>
              <a:latin typeface="Circular Std Medium"/>
            </a:endParaRPr>
          </a:p>
          <a:p>
            <a:pPr>
              <a:lnSpc>
                <a:spcPct val="100000"/>
              </a:lnSpc>
            </a:pPr>
            <a:endParaRPr b="0" lang="en-US" sz="1600" spc="-1" strike="noStrike">
              <a:solidFill>
                <a:srgbClr val="000000"/>
              </a:solidFill>
              <a:latin typeface="Circular Std Medium"/>
            </a:endParaRPr>
          </a:p>
          <a:p>
            <a:pPr>
              <a:lnSpc>
                <a:spcPct val="115000"/>
              </a:lnSpc>
              <a:spcAft>
                <a:spcPts val="1599"/>
              </a:spcAft>
            </a:pPr>
            <a:endParaRPr b="0" lang="en-US" sz="1600" spc="-1" strike="noStrike">
              <a:solidFill>
                <a:srgbClr val="000000"/>
              </a:solidFill>
              <a:latin typeface="Circular Std Medium"/>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460800" y="2245320"/>
            <a:ext cx="8221680" cy="1012320"/>
          </a:xfrm>
          <a:prstGeom prst="rect">
            <a:avLst/>
          </a:prstGeom>
          <a:noFill/>
          <a:ln>
            <a:noFill/>
          </a:ln>
        </p:spPr>
        <p:txBody>
          <a:bodyPr tIns="91440" bIns="91440" anchor="ctr"/>
          <a:p>
            <a:pPr algn="ctr">
              <a:lnSpc>
                <a:spcPct val="100000"/>
              </a:lnSpc>
            </a:pPr>
            <a:r>
              <a:rPr b="0" lang="en-US" sz="3600" spc="-1" strike="noStrike">
                <a:solidFill>
                  <a:srgbClr val="ffffff"/>
                </a:solidFill>
                <a:latin typeface="Avenir"/>
                <a:ea typeface="Roboto"/>
              </a:rPr>
              <a:t>We are in an information economy, since the industrial revolution we have communication, computational capacity, experience and social influence in the power of humans.</a:t>
            </a:r>
            <a:br/>
            <a:br/>
            <a:endParaRPr b="0" lang="en-US" sz="3600" spc="-1" strike="noStrike">
              <a:solidFill>
                <a:srgbClr val="000000"/>
              </a:solidFill>
              <a:latin typeface="Avenir"/>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460800" y="2065320"/>
            <a:ext cx="8221680" cy="1012320"/>
          </a:xfrm>
          <a:prstGeom prst="rect">
            <a:avLst/>
          </a:prstGeom>
          <a:noFill/>
          <a:ln>
            <a:noFill/>
          </a:ln>
        </p:spPr>
        <p:txBody>
          <a:bodyPr tIns="91440" bIns="91440" anchor="ctr"/>
          <a:p>
            <a:pPr algn="ctr">
              <a:lnSpc>
                <a:spcPct val="100000"/>
              </a:lnSpc>
            </a:pPr>
            <a:r>
              <a:rPr b="0" lang="en-US" sz="4800" spc="-1" strike="noStrike">
                <a:solidFill>
                  <a:srgbClr val="ffffff"/>
                </a:solidFill>
                <a:latin typeface="C059"/>
                <a:ea typeface="Roboto"/>
              </a:rPr>
              <a:t>Who dat one epp ?</a:t>
            </a:r>
            <a:endParaRPr b="0" lang="en-US" sz="4800" spc="-1" strike="noStrike">
              <a:solidFill>
                <a:srgbClr val="000000"/>
              </a:solidFill>
              <a:latin typeface="C059"/>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Shape 1"/>
          <p:cNvSpPr txBox="1"/>
          <p:nvPr/>
        </p:nvSpPr>
        <p:spPr>
          <a:xfrm>
            <a:off x="460800" y="2065320"/>
            <a:ext cx="8221680" cy="1012320"/>
          </a:xfrm>
          <a:prstGeom prst="rect">
            <a:avLst/>
          </a:prstGeom>
          <a:noFill/>
          <a:ln>
            <a:noFill/>
          </a:ln>
        </p:spPr>
        <p:txBody>
          <a:bodyPr tIns="91440" bIns="91440" anchor="ctr"/>
          <a:p>
            <a:pPr algn="ctr">
              <a:lnSpc>
                <a:spcPct val="100000"/>
              </a:lnSpc>
            </a:pPr>
            <a:r>
              <a:rPr b="0" lang="en-US" sz="4800" spc="-1" strike="noStrike">
                <a:solidFill>
                  <a:srgbClr val="ffffff"/>
                </a:solidFill>
                <a:latin typeface="C059"/>
                <a:ea typeface="Roboto"/>
              </a:rPr>
              <a:t>let’s move forward → </a:t>
            </a:r>
            <a:endParaRPr b="0" lang="en-US" sz="4800" spc="-1" strike="noStrike">
              <a:solidFill>
                <a:srgbClr val="000000"/>
              </a:solidFill>
              <a:latin typeface="C059"/>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TextShape 1"/>
          <p:cNvSpPr txBox="1"/>
          <p:nvPr/>
        </p:nvSpPr>
        <p:spPr>
          <a:xfrm>
            <a:off x="471960" y="738720"/>
            <a:ext cx="8221680" cy="767520"/>
          </a:xfrm>
          <a:prstGeom prst="rect">
            <a:avLst/>
          </a:prstGeom>
          <a:noFill/>
          <a:ln>
            <a:noFill/>
          </a:ln>
        </p:spPr>
        <p:txBody>
          <a:bodyPr tIns="91440" bIns="91440" anchor="b"/>
          <a:p>
            <a:pPr>
              <a:lnSpc>
                <a:spcPct val="100000"/>
              </a:lnSpc>
            </a:pPr>
            <a:r>
              <a:rPr b="0" lang="en-US" sz="4200" spc="-1" strike="noStrike">
                <a:solidFill>
                  <a:srgbClr val="ffffff"/>
                </a:solidFill>
                <a:latin typeface="C059"/>
                <a:ea typeface="Roboto"/>
              </a:rPr>
              <a:t>What can open-source do for you</a:t>
            </a:r>
            <a:endParaRPr b="0" lang="en-US" sz="4200" spc="-1" strike="noStrike">
              <a:solidFill>
                <a:srgbClr val="000000"/>
              </a:solidFill>
              <a:latin typeface="C059"/>
            </a:endParaRPr>
          </a:p>
        </p:txBody>
      </p:sp>
      <p:sp>
        <p:nvSpPr>
          <p:cNvPr id="375" name="TextShape 2"/>
          <p:cNvSpPr txBox="1"/>
          <p:nvPr/>
        </p:nvSpPr>
        <p:spPr>
          <a:xfrm>
            <a:off x="651960" y="1919160"/>
            <a:ext cx="3999600" cy="2709720"/>
          </a:xfrm>
          <a:prstGeom prst="rect">
            <a:avLst/>
          </a:prstGeom>
          <a:noFill/>
          <a:ln>
            <a:noFill/>
          </a:ln>
        </p:spPr>
        <p:txBody>
          <a:bodyPr tIns="91440" bIns="91440"/>
          <a:p>
            <a:pPr>
              <a:lnSpc>
                <a:spcPct val="115000"/>
              </a:lnSpc>
            </a:pPr>
            <a:r>
              <a:rPr b="0" lang="en-US" sz="3000" spc="-1" strike="noStrike">
                <a:solidFill>
                  <a:srgbClr val="737373"/>
                </a:solidFill>
                <a:latin typeface="Avenir"/>
                <a:ea typeface="Roboto"/>
              </a:rPr>
              <a:t>Get employed</a:t>
            </a:r>
            <a:endParaRPr b="0" lang="en-US" sz="3000" spc="-1" strike="noStrike">
              <a:solidFill>
                <a:srgbClr val="000000"/>
              </a:solidFill>
              <a:latin typeface="Avenir"/>
            </a:endParaRPr>
          </a:p>
          <a:p>
            <a:pPr>
              <a:lnSpc>
                <a:spcPct val="115000"/>
              </a:lnSpc>
              <a:spcBef>
                <a:spcPts val="1599"/>
              </a:spcBef>
            </a:pPr>
            <a:r>
              <a:rPr b="0" lang="en-US" sz="3000" spc="-1" strike="noStrike">
                <a:solidFill>
                  <a:srgbClr val="737373"/>
                </a:solidFill>
                <a:latin typeface="Avenir"/>
                <a:ea typeface="Roboto"/>
              </a:rPr>
              <a:t>Launch a Business </a:t>
            </a:r>
            <a:endParaRPr b="0" lang="en-US" sz="3000" spc="-1" strike="noStrike">
              <a:solidFill>
                <a:srgbClr val="000000"/>
              </a:solidFill>
              <a:latin typeface="Avenir"/>
            </a:endParaRPr>
          </a:p>
          <a:p>
            <a:pPr>
              <a:lnSpc>
                <a:spcPct val="115000"/>
              </a:lnSpc>
              <a:spcBef>
                <a:spcPts val="1599"/>
              </a:spcBef>
              <a:spcAft>
                <a:spcPts val="1599"/>
              </a:spcAft>
            </a:pPr>
            <a:r>
              <a:rPr b="0" lang="en-US" sz="3000" spc="-1" strike="noStrike">
                <a:solidFill>
                  <a:srgbClr val="737373"/>
                </a:solidFill>
                <a:latin typeface="Avenir"/>
                <a:ea typeface="Roboto"/>
              </a:rPr>
              <a:t>Expand your skills</a:t>
            </a:r>
            <a:endParaRPr b="0" lang="en-US" sz="3000" spc="-1" strike="noStrike">
              <a:solidFill>
                <a:srgbClr val="000000"/>
              </a:solidFill>
              <a:latin typeface="Avenir"/>
            </a:endParaRPr>
          </a:p>
        </p:txBody>
      </p:sp>
      <p:graphicFrame>
        <p:nvGraphicFramePr>
          <p:cNvPr id="376" name="Table 3"/>
          <p:cNvGraphicFramePr/>
          <p:nvPr/>
        </p:nvGraphicFramePr>
        <p:xfrm>
          <a:off x="5071320" y="4552200"/>
          <a:ext cx="3285360" cy="241200"/>
        </p:xfrm>
        <a:graphic>
          <a:graphicData uri="http://schemas.openxmlformats.org/drawingml/2006/table">
            <a:tbl>
              <a:tblPr/>
              <a:tblGrid>
                <a:gridCol w="821160"/>
                <a:gridCol w="821160"/>
                <a:gridCol w="821160"/>
                <a:gridCol w="821880"/>
              </a:tblGrid>
              <a:tr h="422640">
                <a:tc>
                  <a:txBody>
                    <a:bodyPr lIns="91080" rIns="91080" tIns="91080" bIns="91080"/>
                    <a:p>
                      <a:pPr>
                        <a:lnSpc>
                          <a:spcPct val="115000"/>
                        </a:lnSpc>
                      </a:pPr>
                      <a:r>
                        <a:rPr b="1" lang="en-US" sz="1400" spc="-1" strike="noStrike">
                          <a:solidFill>
                            <a:srgbClr val="737373"/>
                          </a:solidFill>
                          <a:latin typeface="Roboto"/>
                          <a:ea typeface="Roboto"/>
                        </a:rPr>
                        <a:t>10XX</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15000"/>
                        </a:lnSpc>
                      </a:pPr>
                      <a:r>
                        <a:rPr b="1" lang="en-US" sz="1400" spc="-1" strike="noStrike">
                          <a:solidFill>
                            <a:srgbClr val="737373"/>
                          </a:solidFill>
                          <a:latin typeface="Roboto"/>
                          <a:ea typeface="Roboto"/>
                        </a:rPr>
                        <a:t>20X</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15000"/>
                        </a:lnSpc>
                      </a:pPr>
                      <a:r>
                        <a:rPr b="1" lang="en-US" sz="1400" spc="-1" strike="noStrike">
                          <a:solidFill>
                            <a:srgbClr val="737373"/>
                          </a:solidFill>
                          <a:latin typeface="Roboto"/>
                          <a:ea typeface="Roboto"/>
                        </a:rPr>
                        <a:t>30X</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15000"/>
                        </a:lnSpc>
                      </a:pPr>
                      <a:r>
                        <a:rPr b="1" lang="en-US" sz="1400" spc="-1" strike="noStrike">
                          <a:solidFill>
                            <a:srgbClr val="737373"/>
                          </a:solidFill>
                          <a:latin typeface="Roboto"/>
                          <a:ea typeface="Roboto"/>
                        </a:rPr>
                        <a:t>50X</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377" name="CustomShape 4"/>
          <p:cNvSpPr/>
          <p:nvPr/>
        </p:nvSpPr>
        <p:spPr>
          <a:xfrm>
            <a:off x="6796440" y="2669400"/>
            <a:ext cx="722160" cy="1856880"/>
          </a:xfrm>
          <a:prstGeom prst="rect">
            <a:avLst/>
          </a:prstGeom>
          <a:solidFill>
            <a:schemeClr val="accent3"/>
          </a:solidFill>
          <a:ln>
            <a:noFill/>
          </a:ln>
        </p:spPr>
        <p:style>
          <a:lnRef idx="0"/>
          <a:fillRef idx="0"/>
          <a:effectRef idx="0"/>
          <a:fontRef idx="minor"/>
        </p:style>
      </p:sp>
      <p:sp>
        <p:nvSpPr>
          <p:cNvPr id="378" name="CustomShape 5"/>
          <p:cNvSpPr/>
          <p:nvPr/>
        </p:nvSpPr>
        <p:spPr>
          <a:xfrm>
            <a:off x="7617240" y="1929960"/>
            <a:ext cx="722160" cy="2596680"/>
          </a:xfrm>
          <a:prstGeom prst="rect">
            <a:avLst/>
          </a:prstGeom>
          <a:solidFill>
            <a:schemeClr val="accent5"/>
          </a:solidFill>
          <a:ln>
            <a:noFill/>
          </a:ln>
        </p:spPr>
        <p:style>
          <a:lnRef idx="0"/>
          <a:fillRef idx="0"/>
          <a:effectRef idx="0"/>
          <a:fontRef idx="minor"/>
        </p:style>
      </p:sp>
      <p:sp>
        <p:nvSpPr>
          <p:cNvPr id="379" name="CustomShape 6"/>
          <p:cNvSpPr/>
          <p:nvPr/>
        </p:nvSpPr>
        <p:spPr>
          <a:xfrm rot="10800000">
            <a:off x="8656560" y="4552200"/>
            <a:ext cx="8146800" cy="360"/>
          </a:xfrm>
          <a:custGeom>
            <a:avLst/>
            <a:gdLst/>
            <a:ahLst/>
            <a:rect l="l" t="t" r="r" b="b"/>
            <a:pathLst>
              <a:path w="21600" h="21600">
                <a:moveTo>
                  <a:pt x="0" y="0"/>
                </a:moveTo>
                <a:lnTo>
                  <a:pt x="21600" y="21600"/>
                </a:lnTo>
              </a:path>
            </a:pathLst>
          </a:custGeom>
          <a:noFill/>
          <a:ln w="19080">
            <a:solidFill>
              <a:schemeClr val="dk1"/>
            </a:solidFill>
            <a:custDash>
              <a:ds d="100000" sp="300000"/>
            </a:custDash>
            <a:round/>
          </a:ln>
        </p:spPr>
        <p:style>
          <a:lnRef idx="0"/>
          <a:fillRef idx="0"/>
          <a:effectRef idx="0"/>
          <a:fontRef idx="minor"/>
        </p:style>
      </p:sp>
      <p:sp>
        <p:nvSpPr>
          <p:cNvPr id="380" name="CustomShape 7"/>
          <p:cNvSpPr/>
          <p:nvPr/>
        </p:nvSpPr>
        <p:spPr>
          <a:xfrm>
            <a:off x="5968440" y="3408840"/>
            <a:ext cx="722160" cy="1117440"/>
          </a:xfrm>
          <a:prstGeom prst="rect">
            <a:avLst/>
          </a:prstGeom>
          <a:solidFill>
            <a:schemeClr val="accent3"/>
          </a:solidFill>
          <a:ln>
            <a:noFill/>
          </a:ln>
        </p:spPr>
        <p:style>
          <a:lnRef idx="0"/>
          <a:fillRef idx="0"/>
          <a:effectRef idx="0"/>
          <a:fontRef idx="minor"/>
        </p:style>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98280" y="16200"/>
            <a:ext cx="8826120" cy="602280"/>
          </a:xfrm>
          <a:prstGeom prst="rect">
            <a:avLst/>
          </a:prstGeom>
          <a:noFill/>
          <a:ln>
            <a:noFill/>
          </a:ln>
        </p:spPr>
        <p:txBody>
          <a:bodyPr tIns="91440" bIns="91440" anchor="ctr"/>
          <a:p>
            <a:pPr>
              <a:lnSpc>
                <a:spcPct val="100000"/>
              </a:lnSpc>
            </a:pPr>
            <a:r>
              <a:rPr b="0" lang="en-US" sz="1800" spc="-1" strike="noStrike">
                <a:solidFill>
                  <a:srgbClr val="ffffff"/>
                </a:solidFill>
                <a:latin typeface="Circular Std Medium"/>
              </a:rPr>
              <a:t>	</a:t>
            </a:r>
            <a:r>
              <a:rPr b="0" lang="en-US" sz="1800" spc="-1" strike="noStrike">
                <a:solidFill>
                  <a:srgbClr val="ffffff"/>
                </a:solidFill>
                <a:latin typeface="Circular Std Medium"/>
              </a:rPr>
              <a:t>Collaboration is the new Sheriff in town</a:t>
            </a:r>
            <a:endParaRPr b="0" lang="en-US" sz="1800" spc="-1" strike="noStrike">
              <a:solidFill>
                <a:srgbClr val="ffffff"/>
              </a:solidFill>
              <a:latin typeface="Circular Std Medium"/>
              <a:ea typeface="Roboto"/>
            </a:endParaRPr>
          </a:p>
        </p:txBody>
      </p:sp>
      <p:pic>
        <p:nvPicPr>
          <p:cNvPr id="382" name="Google Shape;92;p17" descr=""/>
          <p:cNvPicPr/>
          <p:nvPr/>
        </p:nvPicPr>
        <p:blipFill>
          <a:blip r:embed="rId1"/>
          <a:stretch/>
        </p:blipFill>
        <p:spPr>
          <a:xfrm>
            <a:off x="2126880" y="929880"/>
            <a:ext cx="4503240" cy="1879920"/>
          </a:xfrm>
          <a:prstGeom prst="rect">
            <a:avLst/>
          </a:prstGeom>
          <a:ln>
            <a:noFill/>
          </a:ln>
        </p:spPr>
      </p:pic>
      <p:pic>
        <p:nvPicPr>
          <p:cNvPr id="383" name="Google Shape;93;p17" descr=""/>
          <p:cNvPicPr/>
          <p:nvPr/>
        </p:nvPicPr>
        <p:blipFill>
          <a:blip r:embed="rId2"/>
          <a:stretch/>
        </p:blipFill>
        <p:spPr>
          <a:xfrm>
            <a:off x="152280" y="3349800"/>
            <a:ext cx="4192560" cy="1718640"/>
          </a:xfrm>
          <a:prstGeom prst="rect">
            <a:avLst/>
          </a:prstGeom>
          <a:ln>
            <a:noFill/>
          </a:ln>
        </p:spPr>
      </p:pic>
      <p:pic>
        <p:nvPicPr>
          <p:cNvPr id="384" name="Google Shape;94;p17" descr=""/>
          <p:cNvPicPr/>
          <p:nvPr/>
        </p:nvPicPr>
        <p:blipFill>
          <a:blip r:embed="rId3"/>
          <a:stretch/>
        </p:blipFill>
        <p:spPr>
          <a:xfrm>
            <a:off x="4655880" y="3511440"/>
            <a:ext cx="3925800" cy="139536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Shape 1"/>
          <p:cNvSpPr txBox="1"/>
          <p:nvPr/>
        </p:nvSpPr>
        <p:spPr>
          <a:xfrm>
            <a:off x="460800" y="2065320"/>
            <a:ext cx="8221680" cy="1012320"/>
          </a:xfrm>
          <a:prstGeom prst="rect">
            <a:avLst/>
          </a:prstGeom>
          <a:noFill/>
          <a:ln>
            <a:noFill/>
          </a:ln>
        </p:spPr>
        <p:txBody>
          <a:bodyPr tIns="91440" bIns="91440" anchor="ctr"/>
          <a:p>
            <a:pPr algn="ctr">
              <a:lnSpc>
                <a:spcPct val="100000"/>
              </a:lnSpc>
            </a:pPr>
            <a:r>
              <a:rPr b="0" lang="en-US" sz="3200" spc="-1" strike="noStrike">
                <a:solidFill>
                  <a:srgbClr val="ffffff"/>
                </a:solidFill>
                <a:latin typeface="Avenir"/>
                <a:ea typeface="Roboto"/>
              </a:rPr>
              <a:t>But we also learn how Github and Gitlab built a </a:t>
            </a:r>
            <a:r>
              <a:rPr b="1" lang="en-US" sz="3200" spc="-1" strike="noStrike">
                <a:solidFill>
                  <a:srgbClr val="ffffff"/>
                </a:solidFill>
                <a:latin typeface="Avenir"/>
                <a:ea typeface="Roboto"/>
              </a:rPr>
              <a:t>value proposition</a:t>
            </a:r>
            <a:r>
              <a:rPr b="0" lang="en-US" sz="3200" spc="-1" strike="noStrike">
                <a:solidFill>
                  <a:srgbClr val="ffffff"/>
                </a:solidFill>
                <a:latin typeface="Avenir"/>
                <a:ea typeface="Roboto"/>
              </a:rPr>
              <a:t> using an open source platform `GIT` we will later explore this business as the </a:t>
            </a:r>
            <a:r>
              <a:rPr b="1" lang="en-US" sz="3200" spc="-1" strike="noStrike">
                <a:solidFill>
                  <a:srgbClr val="ffffff"/>
                </a:solidFill>
                <a:latin typeface="Avenir"/>
                <a:ea typeface="Roboto"/>
              </a:rPr>
              <a:t>open core platform </a:t>
            </a:r>
            <a:r>
              <a:rPr b="0" lang="en-US" sz="3200" spc="-1" strike="noStrike">
                <a:solidFill>
                  <a:srgbClr val="ffffff"/>
                </a:solidFill>
                <a:latin typeface="Avenir"/>
                <a:ea typeface="Roboto"/>
              </a:rPr>
              <a:t>used by segment, github, gitlab, gravit, gitkraken and lot more organizations</a:t>
            </a:r>
            <a:endParaRPr b="0" lang="en-US" sz="3200" spc="-1" strike="noStrike">
              <a:solidFill>
                <a:srgbClr val="000000"/>
              </a:solidFill>
              <a:latin typeface="Avenir"/>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1152</TotalTime>
  <Application>LibreOffice/6.0.6.2$Linux_X86_64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2018-10-17T08:37:08Z</dcterms:modified>
  <cp:revision>8</cp:revision>
  <dc:subject/>
  <dc:title/>
</cp:coreProperties>
</file>